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3" r:id="rId6"/>
    <p:sldId id="264" r:id="rId7"/>
    <p:sldId id="267" r:id="rId8"/>
    <p:sldId id="268"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DCD1"/>
    <a:srgbClr val="BBB6A3"/>
    <a:srgbClr val="B9B7AA"/>
    <a:srgbClr val="95997E"/>
    <a:srgbClr val="B1AC95"/>
    <a:srgbClr val="A8A28A"/>
    <a:srgbClr val="9DA691"/>
    <a:srgbClr val="8F9883"/>
    <a:srgbClr val="999D84"/>
    <a:srgbClr val="7B81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42" autoAdjust="0"/>
    <p:restoredTop sz="94660"/>
  </p:normalViewPr>
  <p:slideViewPr>
    <p:cSldViewPr snapToGrid="0" showGuides="1">
      <p:cViewPr varScale="1">
        <p:scale>
          <a:sx n="74" d="100"/>
          <a:sy n="74" d="100"/>
        </p:scale>
        <p:origin x="642" y="66"/>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C7A7-B27C-419A-ACEB-E307D8011B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FFF251-18B4-4E13-9F60-E63EBECB97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6319B8-E3C0-40D6-8F95-8AE9F50BE6E3}"/>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5" name="Footer Placeholder 4">
            <a:extLst>
              <a:ext uri="{FF2B5EF4-FFF2-40B4-BE49-F238E27FC236}">
                <a16:creationId xmlns:a16="http://schemas.microsoft.com/office/drawing/2014/main" id="{0B1494A4-404C-4C16-88B0-F6A81081D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953512-EAC2-48EA-92E9-6DE0287F7151}"/>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3098355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CC9A-5D01-4453-94AE-136211A511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FC44E8-24F3-423D-BAFA-33D7AED397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EB650-5FF7-4B9D-ABA6-E3DB1431F75A}"/>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5" name="Footer Placeholder 4">
            <a:extLst>
              <a:ext uri="{FF2B5EF4-FFF2-40B4-BE49-F238E27FC236}">
                <a16:creationId xmlns:a16="http://schemas.microsoft.com/office/drawing/2014/main" id="{EC9E04D4-316D-4EBA-ADA2-AFCA572AC8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7D970-99B2-486E-AA7C-2D7EBFE48BAD}"/>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8855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54F5B6-178D-480F-9920-A4C960EFDA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8D9C24-4690-485F-B53D-FA3EB7B34D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EA17B-879E-4493-9F60-F10F637572EB}"/>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5" name="Footer Placeholder 4">
            <a:extLst>
              <a:ext uri="{FF2B5EF4-FFF2-40B4-BE49-F238E27FC236}">
                <a16:creationId xmlns:a16="http://schemas.microsoft.com/office/drawing/2014/main" id="{C58CEF19-518D-470D-8D11-FA944F657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861E6-6732-49C0-9518-5517D7B03588}"/>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2460243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7185-8FFE-4890-AC6B-7C1D8EF52A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6AE1AD-2C81-4437-BA96-2B9851DF59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1B317-A467-45C6-9419-19A30DD90B52}"/>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5" name="Footer Placeholder 4">
            <a:extLst>
              <a:ext uri="{FF2B5EF4-FFF2-40B4-BE49-F238E27FC236}">
                <a16:creationId xmlns:a16="http://schemas.microsoft.com/office/drawing/2014/main" id="{BF54CF4D-047C-4A44-AA36-9CE422955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A80AE-D382-4264-B0E0-7639EAF95A46}"/>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35754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340E-E8B9-4DD4-BA1D-4A2F2D3F87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49D76-39FC-407A-BDFC-FB2EC5D7C0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B84A7A-4FF0-4D8C-A416-0E11CE288F12}"/>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5" name="Footer Placeholder 4">
            <a:extLst>
              <a:ext uri="{FF2B5EF4-FFF2-40B4-BE49-F238E27FC236}">
                <a16:creationId xmlns:a16="http://schemas.microsoft.com/office/drawing/2014/main" id="{A517C2C6-3B3B-484E-A1CF-51C7691E5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77818-3C12-42F3-BF01-922C7F2539F0}"/>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3850958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21F8-971C-45DC-AFC7-00F08127F7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E56B23-3271-4AFA-A882-7577BA66A4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E5C7C-BF04-468D-B29C-1617957F1F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C3BC8-F179-479F-AC57-CD2A688D7284}"/>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6" name="Footer Placeholder 5">
            <a:extLst>
              <a:ext uri="{FF2B5EF4-FFF2-40B4-BE49-F238E27FC236}">
                <a16:creationId xmlns:a16="http://schemas.microsoft.com/office/drawing/2014/main" id="{1EAD1817-16FF-45D9-95E5-61D176C81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D51A8-24F8-4A7A-B85B-5439CD09C5A9}"/>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100614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EE2F-C578-408D-ACFD-BE7693CB3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EF972C-EF3C-48AB-AD93-4D770066B4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8B9B75-C12E-404E-B9B8-E17C4F438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A1F911-D8D8-4CDA-9EDE-F5D4BE6594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4C605E-7145-45F5-AD8E-B9E041D643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2D38E-89D6-4FA1-BDE0-303E8C187A36}"/>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8" name="Footer Placeholder 7">
            <a:extLst>
              <a:ext uri="{FF2B5EF4-FFF2-40B4-BE49-F238E27FC236}">
                <a16:creationId xmlns:a16="http://schemas.microsoft.com/office/drawing/2014/main" id="{01B4AEB3-E42C-4AC4-8013-0FCB7B50E9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AA0212-9FF2-4B91-9E3C-A10D7018EA4A}"/>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397383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3A07-A741-4C0B-B591-3423CDDCC9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61277F-D138-49F8-8E24-9B436E21FDFF}"/>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4" name="Footer Placeholder 3">
            <a:extLst>
              <a:ext uri="{FF2B5EF4-FFF2-40B4-BE49-F238E27FC236}">
                <a16:creationId xmlns:a16="http://schemas.microsoft.com/office/drawing/2014/main" id="{C96A5B16-8157-40B2-9580-2BFFFFCFAD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52A05D-F85D-408B-B9BE-1394473E384C}"/>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312134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67D179-6E0C-41BF-8A37-23D383717DCA}"/>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3" name="Footer Placeholder 2">
            <a:extLst>
              <a:ext uri="{FF2B5EF4-FFF2-40B4-BE49-F238E27FC236}">
                <a16:creationId xmlns:a16="http://schemas.microsoft.com/office/drawing/2014/main" id="{C47D0D52-543F-4069-9F1F-5E7FB1C04E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715347-BD42-4E72-AB5B-037CB52A74E6}"/>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206870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77180-364F-446E-B87B-6A24D792A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E80CF9-7C59-4B35-B14B-C302C055B6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F3A098-D284-467D-B49E-2185086D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6954BC-9532-458C-9B80-FD72FDCD1182}"/>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6" name="Footer Placeholder 5">
            <a:extLst>
              <a:ext uri="{FF2B5EF4-FFF2-40B4-BE49-F238E27FC236}">
                <a16:creationId xmlns:a16="http://schemas.microsoft.com/office/drawing/2014/main" id="{4F56404B-D42C-49DF-8D44-D737A2875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00582B-541B-4B6E-A794-55DC9D786FF2}"/>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904106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E83EC-10BF-4047-B1F2-87179B0132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90AD6A-BE46-408E-B2E3-384B2942C6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9C435A-4FA4-4016-A332-6D5EA51F2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315BCD-3169-4559-AA65-BF19F4497763}"/>
              </a:ext>
            </a:extLst>
          </p:cNvPr>
          <p:cNvSpPr>
            <a:spLocks noGrp="1"/>
          </p:cNvSpPr>
          <p:nvPr>
            <p:ph type="dt" sz="half" idx="10"/>
          </p:nvPr>
        </p:nvSpPr>
        <p:spPr/>
        <p:txBody>
          <a:bodyPr/>
          <a:lstStyle/>
          <a:p>
            <a:fld id="{A234DF87-BEF1-421A-80EA-3F6F32A67A23}" type="datetimeFigureOut">
              <a:rPr lang="en-US" smtClean="0"/>
              <a:t>5/20/2023</a:t>
            </a:fld>
            <a:endParaRPr lang="en-US"/>
          </a:p>
        </p:txBody>
      </p:sp>
      <p:sp>
        <p:nvSpPr>
          <p:cNvPr id="6" name="Footer Placeholder 5">
            <a:extLst>
              <a:ext uri="{FF2B5EF4-FFF2-40B4-BE49-F238E27FC236}">
                <a16:creationId xmlns:a16="http://schemas.microsoft.com/office/drawing/2014/main" id="{CEE56E90-3566-4638-8B0E-7E2F643F3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B3DA6E-B415-4013-B0F0-BD6312950E86}"/>
              </a:ext>
            </a:extLst>
          </p:cNvPr>
          <p:cNvSpPr>
            <a:spLocks noGrp="1"/>
          </p:cNvSpPr>
          <p:nvPr>
            <p:ph type="sldNum" sz="quarter" idx="12"/>
          </p:nvPr>
        </p:nvSpPr>
        <p:spPr/>
        <p:txBody>
          <a:bodyPr/>
          <a:lstStyle/>
          <a:p>
            <a:fld id="{B3B68DB0-29B3-4DB4-A6EB-C5891043D7B7}" type="slidenum">
              <a:rPr lang="en-US" smtClean="0"/>
              <a:t>‹#›</a:t>
            </a:fld>
            <a:endParaRPr lang="en-US"/>
          </a:p>
        </p:txBody>
      </p:sp>
    </p:spTree>
    <p:extLst>
      <p:ext uri="{BB962C8B-B14F-4D97-AF65-F5344CB8AC3E}">
        <p14:creationId xmlns:p14="http://schemas.microsoft.com/office/powerpoint/2010/main" val="2747479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556BC8-27A3-458B-B126-98978FC862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4DF3A5-A1C9-4716-B910-A71825F4DB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36927-583D-49FE-9127-5860BEB15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4DF87-BEF1-421A-80EA-3F6F32A67A23}" type="datetimeFigureOut">
              <a:rPr lang="en-US" smtClean="0"/>
              <a:t>5/20/2023</a:t>
            </a:fld>
            <a:endParaRPr lang="en-US"/>
          </a:p>
        </p:txBody>
      </p:sp>
      <p:sp>
        <p:nvSpPr>
          <p:cNvPr id="5" name="Footer Placeholder 4">
            <a:extLst>
              <a:ext uri="{FF2B5EF4-FFF2-40B4-BE49-F238E27FC236}">
                <a16:creationId xmlns:a16="http://schemas.microsoft.com/office/drawing/2014/main" id="{86A4EDF1-31D0-44A8-BE4D-2EC4B1C9F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8C50B1-ABDB-4C75-B359-A116BB718F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B68DB0-29B3-4DB4-A6EB-C5891043D7B7}" type="slidenum">
              <a:rPr lang="en-US" smtClean="0"/>
              <a:t>‹#›</a:t>
            </a:fld>
            <a:endParaRPr lang="en-US"/>
          </a:p>
        </p:txBody>
      </p:sp>
    </p:spTree>
    <p:extLst>
      <p:ext uri="{BB962C8B-B14F-4D97-AF65-F5344CB8AC3E}">
        <p14:creationId xmlns:p14="http://schemas.microsoft.com/office/powerpoint/2010/main" val="4266624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BB6A3"/>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F6D03B69-6763-4F56-B3B5-876410247F3C}"/>
              </a:ext>
            </a:extLst>
          </p:cNvPr>
          <p:cNvPicPr>
            <a:picLocks noChangeAspect="1"/>
          </p:cNvPicPr>
          <p:nvPr/>
        </p:nvPicPr>
        <p:blipFill rotWithShape="1">
          <a:blip r:embed="rId2">
            <a:extLst>
              <a:ext uri="{28A0092B-C50C-407E-A947-70E740481C1C}">
                <a14:useLocalDpi xmlns:a14="http://schemas.microsoft.com/office/drawing/2010/main" val="0"/>
              </a:ext>
            </a:extLst>
          </a:blip>
          <a:srcRect b="18434"/>
          <a:stretch/>
        </p:blipFill>
        <p:spPr>
          <a:xfrm>
            <a:off x="-890" y="16315"/>
            <a:ext cx="12192889" cy="6841685"/>
          </a:xfrm>
          <a:prstGeom prst="rect">
            <a:avLst/>
          </a:prstGeom>
        </p:spPr>
      </p:pic>
      <p:pic>
        <p:nvPicPr>
          <p:cNvPr id="32" name="Picture 31">
            <a:extLst>
              <a:ext uri="{FF2B5EF4-FFF2-40B4-BE49-F238E27FC236}">
                <a16:creationId xmlns:a16="http://schemas.microsoft.com/office/drawing/2014/main" id="{8C29D7F8-5970-4264-A5C6-6F4270D8D724}"/>
              </a:ext>
            </a:extLst>
          </p:cNvPr>
          <p:cNvPicPr>
            <a:picLocks noChangeAspect="1"/>
          </p:cNvPicPr>
          <p:nvPr/>
        </p:nvPicPr>
        <p:blipFill rotWithShape="1">
          <a:blip r:embed="rId3">
            <a:extLst>
              <a:ext uri="{28A0092B-C50C-407E-A947-70E740481C1C}">
                <a14:useLocalDpi xmlns:a14="http://schemas.microsoft.com/office/drawing/2010/main" val="0"/>
              </a:ext>
            </a:extLst>
          </a:blip>
          <a:srcRect l="8138" r="68864" b="33488"/>
          <a:stretch/>
        </p:blipFill>
        <p:spPr>
          <a:xfrm>
            <a:off x="10955022" y="-7164"/>
            <a:ext cx="1236978" cy="3577376"/>
          </a:xfrm>
          <a:prstGeom prst="rect">
            <a:avLst/>
          </a:prstGeom>
        </p:spPr>
      </p:pic>
      <p:pic>
        <p:nvPicPr>
          <p:cNvPr id="9" name="Picture 8">
            <a:extLst>
              <a:ext uri="{FF2B5EF4-FFF2-40B4-BE49-F238E27FC236}">
                <a16:creationId xmlns:a16="http://schemas.microsoft.com/office/drawing/2014/main" id="{CD83F5D8-2349-438D-8FE0-A9BF820A53B9}"/>
              </a:ext>
            </a:extLst>
          </p:cNvPr>
          <p:cNvPicPr>
            <a:picLocks noChangeAspect="1"/>
          </p:cNvPicPr>
          <p:nvPr/>
        </p:nvPicPr>
        <p:blipFill rotWithShape="1">
          <a:blip r:embed="rId4">
            <a:extLst>
              <a:ext uri="{28A0092B-C50C-407E-A947-70E740481C1C}">
                <a14:useLocalDpi xmlns:a14="http://schemas.microsoft.com/office/drawing/2010/main" val="0"/>
              </a:ext>
            </a:extLst>
          </a:blip>
          <a:srcRect l="30011" r="30792"/>
          <a:stretch/>
        </p:blipFill>
        <p:spPr>
          <a:xfrm>
            <a:off x="7780792" y="2556066"/>
            <a:ext cx="1661497" cy="4238801"/>
          </a:xfrm>
          <a:prstGeom prst="rect">
            <a:avLst/>
          </a:prstGeom>
        </p:spPr>
      </p:pic>
      <p:pic>
        <p:nvPicPr>
          <p:cNvPr id="11" name="Picture 10">
            <a:extLst>
              <a:ext uri="{FF2B5EF4-FFF2-40B4-BE49-F238E27FC236}">
                <a16:creationId xmlns:a16="http://schemas.microsoft.com/office/drawing/2014/main" id="{28028499-40DF-4AA0-8F85-1DF1C74D9DAD}"/>
              </a:ext>
            </a:extLst>
          </p:cNvPr>
          <p:cNvPicPr>
            <a:picLocks noChangeAspect="1"/>
          </p:cNvPicPr>
          <p:nvPr/>
        </p:nvPicPr>
        <p:blipFill rotWithShape="1">
          <a:blip r:embed="rId5">
            <a:extLst>
              <a:ext uri="{28A0092B-C50C-407E-A947-70E740481C1C}">
                <a14:useLocalDpi xmlns:a14="http://schemas.microsoft.com/office/drawing/2010/main" val="0"/>
              </a:ext>
            </a:extLst>
          </a:blip>
          <a:srcRect l="28757" r="28430"/>
          <a:stretch/>
        </p:blipFill>
        <p:spPr>
          <a:xfrm>
            <a:off x="9289260" y="1760049"/>
            <a:ext cx="1994680" cy="4659094"/>
          </a:xfrm>
          <a:prstGeom prst="rect">
            <a:avLst/>
          </a:prstGeom>
        </p:spPr>
      </p:pic>
      <p:grpSp>
        <p:nvGrpSpPr>
          <p:cNvPr id="30" name="Group 29">
            <a:extLst>
              <a:ext uri="{FF2B5EF4-FFF2-40B4-BE49-F238E27FC236}">
                <a16:creationId xmlns:a16="http://schemas.microsoft.com/office/drawing/2014/main" id="{8995C3AC-A158-4381-86C8-2B087F70FBEE}"/>
              </a:ext>
            </a:extLst>
          </p:cNvPr>
          <p:cNvGrpSpPr/>
          <p:nvPr/>
        </p:nvGrpSpPr>
        <p:grpSpPr>
          <a:xfrm>
            <a:off x="518845" y="1760049"/>
            <a:ext cx="7037798" cy="3337902"/>
            <a:chOff x="518845" y="1760049"/>
            <a:chExt cx="7037798" cy="3337902"/>
          </a:xfrm>
        </p:grpSpPr>
        <p:sp>
          <p:nvSpPr>
            <p:cNvPr id="28" name="Rectangle: Rounded Corners 27">
              <a:extLst>
                <a:ext uri="{FF2B5EF4-FFF2-40B4-BE49-F238E27FC236}">
                  <a16:creationId xmlns:a16="http://schemas.microsoft.com/office/drawing/2014/main" id="{1DF58EB5-AFF5-491F-8DD0-392CC0F3ECED}"/>
                </a:ext>
              </a:extLst>
            </p:cNvPr>
            <p:cNvSpPr/>
            <p:nvPr/>
          </p:nvSpPr>
          <p:spPr>
            <a:xfrm>
              <a:off x="707391" y="3714974"/>
              <a:ext cx="6734710" cy="1257718"/>
            </a:xfrm>
            <a:prstGeom prst="roundRect">
              <a:avLst>
                <a:gd name="adj" fmla="val 50000"/>
              </a:avLst>
            </a:prstGeom>
            <a:solidFill>
              <a:srgbClr val="7B8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A809F82-8BCD-43DE-A844-2B3B447747C5}"/>
                </a:ext>
              </a:extLst>
            </p:cNvPr>
            <p:cNvGrpSpPr/>
            <p:nvPr/>
          </p:nvGrpSpPr>
          <p:grpSpPr>
            <a:xfrm>
              <a:off x="518845" y="1760049"/>
              <a:ext cx="7037798" cy="3337902"/>
              <a:chOff x="518845" y="1416918"/>
              <a:chExt cx="7037798" cy="3337902"/>
            </a:xfrm>
          </p:grpSpPr>
          <p:sp>
            <p:nvSpPr>
              <p:cNvPr id="12" name="Rectangle: Rounded Corners 11">
                <a:extLst>
                  <a:ext uri="{FF2B5EF4-FFF2-40B4-BE49-F238E27FC236}">
                    <a16:creationId xmlns:a16="http://schemas.microsoft.com/office/drawing/2014/main" id="{C7CFCAC4-A02C-4C34-9289-FE0C3C7B5BE2}"/>
                  </a:ext>
                </a:extLst>
              </p:cNvPr>
              <p:cNvSpPr/>
              <p:nvPr/>
            </p:nvSpPr>
            <p:spPr>
              <a:xfrm>
                <a:off x="518845" y="3234245"/>
                <a:ext cx="7037798" cy="1520575"/>
              </a:xfrm>
              <a:prstGeom prst="roundRect">
                <a:avLst>
                  <a:gd name="adj" fmla="val 50000"/>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59EFDB3-0ED7-4CE3-8C10-28E7351E17F2}"/>
                  </a:ext>
                </a:extLst>
              </p:cNvPr>
              <p:cNvGrpSpPr/>
              <p:nvPr/>
            </p:nvGrpSpPr>
            <p:grpSpPr>
              <a:xfrm>
                <a:off x="1895126" y="1416918"/>
                <a:ext cx="4285236" cy="1468025"/>
                <a:chOff x="1858124" y="1982450"/>
                <a:chExt cx="4285236" cy="1468025"/>
              </a:xfrm>
            </p:grpSpPr>
            <p:sp>
              <p:nvSpPr>
                <p:cNvPr id="13" name="Rectangle 12">
                  <a:extLst>
                    <a:ext uri="{FF2B5EF4-FFF2-40B4-BE49-F238E27FC236}">
                      <a16:creationId xmlns:a16="http://schemas.microsoft.com/office/drawing/2014/main" id="{46E72BEA-8D56-4163-B6D9-05FBAE4A6D51}"/>
                    </a:ext>
                  </a:extLst>
                </p:cNvPr>
                <p:cNvSpPr/>
                <p:nvPr/>
              </p:nvSpPr>
              <p:spPr>
                <a:xfrm>
                  <a:off x="1858124" y="1992482"/>
                  <a:ext cx="803426" cy="1446550"/>
                </a:xfrm>
                <a:prstGeom prst="rect">
                  <a:avLst/>
                </a:prstGeom>
                <a:noFill/>
              </p:spPr>
              <p:txBody>
                <a:bodyPr wrap="none" lIns="91440" tIns="45720" rIns="91440" bIns="45720">
                  <a:spAutoFit/>
                </a:bodyPr>
                <a:lstStyle/>
                <a:p>
                  <a:pPr algn="ctr"/>
                  <a:r>
                    <a:rPr lang="en-US" sz="8800" dirty="0">
                      <a:ln w="0">
                        <a:solidFill>
                          <a:srgbClr val="385134"/>
                        </a:solidFill>
                      </a:ln>
                      <a:solidFill>
                        <a:srgbClr val="7C8160"/>
                      </a:solidFill>
                      <a:effectLst>
                        <a:outerShdw blurRad="38100" dist="19050" dir="2700000" algn="tl" rotWithShape="0">
                          <a:schemeClr val="dk1">
                            <a:alpha val="40000"/>
                          </a:schemeClr>
                        </a:outerShdw>
                      </a:effectLst>
                      <a:latin typeface="Cartoonish" pitchFamily="2" charset="0"/>
                    </a:rPr>
                    <a:t>g</a:t>
                  </a:r>
                  <a:endParaRPr lang="en-US" sz="8800" b="0" cap="none" spc="0" dirty="0">
                    <a:ln w="0">
                      <a:solidFill>
                        <a:srgbClr val="385134"/>
                      </a:solidFill>
                    </a:ln>
                    <a:solidFill>
                      <a:srgbClr val="7C8160"/>
                    </a:solidFill>
                    <a:effectLst>
                      <a:outerShdw blurRad="38100" dist="19050" dir="2700000" algn="tl" rotWithShape="0">
                        <a:schemeClr val="dk1">
                          <a:alpha val="40000"/>
                        </a:schemeClr>
                      </a:outerShdw>
                    </a:effectLst>
                    <a:latin typeface="Cartoonish" pitchFamily="2" charset="0"/>
                  </a:endParaRPr>
                </a:p>
              </p:txBody>
            </p:sp>
            <p:sp>
              <p:nvSpPr>
                <p:cNvPr id="14" name="Rectangle 13">
                  <a:extLst>
                    <a:ext uri="{FF2B5EF4-FFF2-40B4-BE49-F238E27FC236}">
                      <a16:creationId xmlns:a16="http://schemas.microsoft.com/office/drawing/2014/main" id="{9148BEC3-BB62-4402-8F62-12761D4C1EBB}"/>
                    </a:ext>
                  </a:extLst>
                </p:cNvPr>
                <p:cNvSpPr/>
                <p:nvPr/>
              </p:nvSpPr>
              <p:spPr>
                <a:xfrm>
                  <a:off x="2534315" y="2003925"/>
                  <a:ext cx="854721" cy="1446550"/>
                </a:xfrm>
                <a:prstGeom prst="rect">
                  <a:avLst/>
                </a:prstGeom>
                <a:noFill/>
              </p:spPr>
              <p:txBody>
                <a:bodyPr wrap="none" lIns="91440" tIns="45720" rIns="91440" bIns="45720">
                  <a:spAutoFit/>
                </a:bodyPr>
                <a:lstStyle/>
                <a:p>
                  <a:pPr algn="ctr"/>
                  <a:r>
                    <a:rPr lang="en-US" sz="8800" b="0" cap="none" spc="0" dirty="0">
                      <a:ln w="0">
                        <a:solidFill>
                          <a:srgbClr val="385134"/>
                        </a:solidFill>
                      </a:ln>
                      <a:solidFill>
                        <a:srgbClr val="D16644"/>
                      </a:solidFill>
                      <a:effectLst>
                        <a:outerShdw blurRad="38100" dist="19050" dir="2700000" algn="tl" rotWithShape="0">
                          <a:schemeClr val="dk1">
                            <a:alpha val="40000"/>
                          </a:schemeClr>
                        </a:outerShdw>
                      </a:effectLst>
                      <a:latin typeface="Cartoonish" pitchFamily="2" charset="0"/>
                    </a:rPr>
                    <a:t>o</a:t>
                  </a:r>
                </a:p>
              </p:txBody>
            </p:sp>
            <p:sp>
              <p:nvSpPr>
                <p:cNvPr id="17" name="Rectangle 16">
                  <a:extLst>
                    <a:ext uri="{FF2B5EF4-FFF2-40B4-BE49-F238E27FC236}">
                      <a16:creationId xmlns:a16="http://schemas.microsoft.com/office/drawing/2014/main" id="{C15788BF-6D12-40C0-84CB-F9FE2C1DF169}"/>
                    </a:ext>
                  </a:extLst>
                </p:cNvPr>
                <p:cNvSpPr/>
                <p:nvPr/>
              </p:nvSpPr>
              <p:spPr>
                <a:xfrm>
                  <a:off x="3285798" y="2003925"/>
                  <a:ext cx="854721" cy="1446550"/>
                </a:xfrm>
                <a:prstGeom prst="rect">
                  <a:avLst/>
                </a:prstGeom>
                <a:noFill/>
              </p:spPr>
              <p:txBody>
                <a:bodyPr wrap="none" lIns="91440" tIns="45720" rIns="91440" bIns="45720">
                  <a:spAutoFit/>
                </a:bodyPr>
                <a:lstStyle/>
                <a:p>
                  <a:pPr algn="ctr"/>
                  <a:r>
                    <a:rPr lang="en-US" sz="8800" b="0" cap="none" spc="0" dirty="0">
                      <a:ln w="0">
                        <a:solidFill>
                          <a:srgbClr val="385134"/>
                        </a:solidFill>
                      </a:ln>
                      <a:solidFill>
                        <a:srgbClr val="878F84"/>
                      </a:solidFill>
                      <a:effectLst>
                        <a:outerShdw blurRad="38100" dist="19050" dir="2700000" algn="tl" rotWithShape="0">
                          <a:schemeClr val="dk1">
                            <a:alpha val="40000"/>
                          </a:schemeClr>
                        </a:outerShdw>
                      </a:effectLst>
                      <a:latin typeface="Cartoonish" pitchFamily="2" charset="0"/>
                    </a:rPr>
                    <a:t>o</a:t>
                  </a:r>
                </a:p>
              </p:txBody>
            </p:sp>
            <p:sp>
              <p:nvSpPr>
                <p:cNvPr id="20" name="Rectangle 19">
                  <a:extLst>
                    <a:ext uri="{FF2B5EF4-FFF2-40B4-BE49-F238E27FC236}">
                      <a16:creationId xmlns:a16="http://schemas.microsoft.com/office/drawing/2014/main" id="{3A033930-922C-4634-BDFF-ED6E380D3CD0}"/>
                    </a:ext>
                  </a:extLst>
                </p:cNvPr>
                <p:cNvSpPr/>
                <p:nvPr/>
              </p:nvSpPr>
              <p:spPr>
                <a:xfrm>
                  <a:off x="4037744" y="2003925"/>
                  <a:ext cx="803426" cy="1446550"/>
                </a:xfrm>
                <a:prstGeom prst="rect">
                  <a:avLst/>
                </a:prstGeom>
                <a:noFill/>
              </p:spPr>
              <p:txBody>
                <a:bodyPr wrap="none" lIns="91440" tIns="45720" rIns="91440" bIns="45720">
                  <a:spAutoFit/>
                </a:bodyPr>
                <a:lstStyle/>
                <a:p>
                  <a:pPr algn="ctr"/>
                  <a:r>
                    <a:rPr lang="en-US" sz="8800" dirty="0">
                      <a:ln w="0">
                        <a:solidFill>
                          <a:srgbClr val="385134"/>
                        </a:solidFill>
                      </a:ln>
                      <a:solidFill>
                        <a:srgbClr val="E1BDA5"/>
                      </a:solidFill>
                      <a:effectLst>
                        <a:outerShdw blurRad="38100" dist="19050" dir="2700000" algn="tl" rotWithShape="0">
                          <a:schemeClr val="dk1">
                            <a:alpha val="40000"/>
                          </a:schemeClr>
                        </a:outerShdw>
                      </a:effectLst>
                      <a:latin typeface="Cartoonish" pitchFamily="2" charset="0"/>
                    </a:rPr>
                    <a:t>g</a:t>
                  </a:r>
                  <a:endParaRPr lang="en-US" sz="8800" b="0" cap="none" spc="0" dirty="0">
                    <a:ln w="0">
                      <a:solidFill>
                        <a:srgbClr val="385134"/>
                      </a:solidFill>
                    </a:ln>
                    <a:solidFill>
                      <a:srgbClr val="E1BDA5"/>
                    </a:solidFill>
                    <a:effectLst>
                      <a:outerShdw blurRad="38100" dist="19050" dir="2700000" algn="tl" rotWithShape="0">
                        <a:schemeClr val="dk1">
                          <a:alpha val="40000"/>
                        </a:schemeClr>
                      </a:outerShdw>
                    </a:effectLst>
                    <a:latin typeface="Cartoonish" pitchFamily="2" charset="0"/>
                  </a:endParaRPr>
                </a:p>
              </p:txBody>
            </p:sp>
            <p:sp>
              <p:nvSpPr>
                <p:cNvPr id="21" name="Rectangle 20">
                  <a:extLst>
                    <a:ext uri="{FF2B5EF4-FFF2-40B4-BE49-F238E27FC236}">
                      <a16:creationId xmlns:a16="http://schemas.microsoft.com/office/drawing/2014/main" id="{1C014A09-1DB2-4FB6-AC1D-FD55F51B2B80}"/>
                    </a:ext>
                  </a:extLst>
                </p:cNvPr>
                <p:cNvSpPr/>
                <p:nvPr/>
              </p:nvSpPr>
              <p:spPr>
                <a:xfrm>
                  <a:off x="4718923" y="1982450"/>
                  <a:ext cx="803426" cy="1446550"/>
                </a:xfrm>
                <a:prstGeom prst="rect">
                  <a:avLst/>
                </a:prstGeom>
                <a:noFill/>
              </p:spPr>
              <p:txBody>
                <a:bodyPr wrap="none" lIns="91440" tIns="45720" rIns="91440" bIns="45720">
                  <a:spAutoFit/>
                </a:bodyPr>
                <a:lstStyle/>
                <a:p>
                  <a:pPr algn="ctr"/>
                  <a:r>
                    <a:rPr lang="en-US" sz="8800" dirty="0">
                      <a:ln w="0">
                        <a:solidFill>
                          <a:srgbClr val="385134"/>
                        </a:solidFill>
                      </a:ln>
                      <a:solidFill>
                        <a:srgbClr val="B6A270"/>
                      </a:solidFill>
                      <a:effectLst>
                        <a:outerShdw blurRad="38100" dist="19050" dir="2700000" algn="tl" rotWithShape="0">
                          <a:schemeClr val="dk1">
                            <a:alpha val="40000"/>
                          </a:schemeClr>
                        </a:outerShdw>
                      </a:effectLst>
                      <a:latin typeface="Cartoonish" pitchFamily="2" charset="0"/>
                    </a:rPr>
                    <a:t>l</a:t>
                  </a:r>
                  <a:endParaRPr lang="en-US" sz="8800" b="0" cap="none" spc="0" dirty="0">
                    <a:ln w="0">
                      <a:solidFill>
                        <a:srgbClr val="385134"/>
                      </a:solidFill>
                    </a:ln>
                    <a:solidFill>
                      <a:srgbClr val="B6A270"/>
                    </a:solidFill>
                    <a:effectLst>
                      <a:outerShdw blurRad="38100" dist="19050" dir="2700000" algn="tl" rotWithShape="0">
                        <a:schemeClr val="dk1">
                          <a:alpha val="40000"/>
                        </a:schemeClr>
                      </a:outerShdw>
                    </a:effectLst>
                    <a:latin typeface="Cartoonish" pitchFamily="2" charset="0"/>
                  </a:endParaRPr>
                </a:p>
              </p:txBody>
            </p:sp>
            <p:sp>
              <p:nvSpPr>
                <p:cNvPr id="22" name="Rectangle 21">
                  <a:extLst>
                    <a:ext uri="{FF2B5EF4-FFF2-40B4-BE49-F238E27FC236}">
                      <a16:creationId xmlns:a16="http://schemas.microsoft.com/office/drawing/2014/main" id="{EE551032-D122-487A-8163-4BD29B6ECF8F}"/>
                    </a:ext>
                  </a:extLst>
                </p:cNvPr>
                <p:cNvSpPr/>
                <p:nvPr/>
              </p:nvSpPr>
              <p:spPr>
                <a:xfrm>
                  <a:off x="5371995" y="1982450"/>
                  <a:ext cx="771365" cy="1446550"/>
                </a:xfrm>
                <a:prstGeom prst="rect">
                  <a:avLst/>
                </a:prstGeom>
                <a:noFill/>
              </p:spPr>
              <p:txBody>
                <a:bodyPr wrap="none" lIns="91440" tIns="45720" rIns="91440" bIns="45720">
                  <a:spAutoFit/>
                </a:bodyPr>
                <a:lstStyle/>
                <a:p>
                  <a:pPr algn="ctr"/>
                  <a:r>
                    <a:rPr lang="en-US" sz="8800" b="0" cap="none" spc="0" dirty="0">
                      <a:ln w="0">
                        <a:solidFill>
                          <a:srgbClr val="385134"/>
                        </a:solidFill>
                      </a:ln>
                      <a:solidFill>
                        <a:srgbClr val="CF9683"/>
                      </a:solidFill>
                      <a:effectLst>
                        <a:outerShdw blurRad="38100" dist="19050" dir="2700000" algn="tl" rotWithShape="0">
                          <a:schemeClr val="dk1">
                            <a:alpha val="40000"/>
                          </a:schemeClr>
                        </a:outerShdw>
                      </a:effectLst>
                      <a:latin typeface="Cartoonish" pitchFamily="2" charset="0"/>
                    </a:rPr>
                    <a:t>e</a:t>
                  </a:r>
                </a:p>
              </p:txBody>
            </p:sp>
          </p:grpSp>
        </p:grpSp>
        <p:pic>
          <p:nvPicPr>
            <p:cNvPr id="25" name="Picture 24">
              <a:extLst>
                <a:ext uri="{FF2B5EF4-FFF2-40B4-BE49-F238E27FC236}">
                  <a16:creationId xmlns:a16="http://schemas.microsoft.com/office/drawing/2014/main" id="{A94CD34B-6ECC-4EC4-B697-E2B957526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706" y="3878878"/>
              <a:ext cx="923329" cy="923329"/>
            </a:xfrm>
            <a:prstGeom prst="rect">
              <a:avLst/>
            </a:prstGeom>
          </p:spPr>
        </p:pic>
        <p:sp>
          <p:nvSpPr>
            <p:cNvPr id="27" name="Rectangle 26">
              <a:extLst>
                <a:ext uri="{FF2B5EF4-FFF2-40B4-BE49-F238E27FC236}">
                  <a16:creationId xmlns:a16="http://schemas.microsoft.com/office/drawing/2014/main" id="{931ADB5E-D2CD-4D2E-B2F4-2EA99AFE7645}"/>
                </a:ext>
              </a:extLst>
            </p:cNvPr>
            <p:cNvSpPr/>
            <p:nvPr/>
          </p:nvSpPr>
          <p:spPr>
            <a:xfrm>
              <a:off x="2224111" y="4065825"/>
              <a:ext cx="4302524" cy="646331"/>
            </a:xfrm>
            <a:prstGeom prst="rect">
              <a:avLst/>
            </a:prstGeom>
            <a:noFill/>
          </p:spPr>
          <p:txBody>
            <a:bodyPr wrap="none" lIns="91440" tIns="45720" rIns="91440" bIns="45720">
              <a:spAutoFit/>
            </a:bodyPr>
            <a:lstStyle/>
            <a:p>
              <a:pPr algn="ctr"/>
              <a:r>
                <a:rPr lang="id-ID" dirty="0">
                  <a:ln w="0"/>
                  <a:effectLst>
                    <a:outerShdw blurRad="38100" dist="19050" dir="2700000" algn="tl" rotWithShape="0">
                      <a:schemeClr val="dk1">
                        <a:alpha val="40000"/>
                      </a:schemeClr>
                    </a:outerShdw>
                  </a:effectLst>
                  <a:latin typeface="DK Lemon Yellow Sun" panose="02000000000000000000" pitchFamily="50" charset="0"/>
                </a:rPr>
                <a:t>Tugas final Pemrograman berorientasi objek</a:t>
              </a:r>
            </a:p>
            <a:p>
              <a:pPr algn="ctr"/>
              <a:endParaRPr lang="id-ID" b="0" cap="none" spc="0" dirty="0">
                <a:ln w="0"/>
                <a:solidFill>
                  <a:schemeClr val="tx1"/>
                </a:solidFill>
                <a:effectLst>
                  <a:outerShdw blurRad="38100" dist="19050" dir="2700000" algn="tl" rotWithShape="0">
                    <a:schemeClr val="dk1">
                      <a:alpha val="40000"/>
                    </a:schemeClr>
                  </a:outerShdw>
                </a:effectLst>
                <a:latin typeface="DK Lemon Yellow Sun" panose="02000000000000000000" pitchFamily="50" charset="0"/>
              </a:endParaRPr>
            </a:p>
          </p:txBody>
        </p:sp>
      </p:grpSp>
      <p:pic>
        <p:nvPicPr>
          <p:cNvPr id="42" name="Picture 41">
            <a:extLst>
              <a:ext uri="{FF2B5EF4-FFF2-40B4-BE49-F238E27FC236}">
                <a16:creationId xmlns:a16="http://schemas.microsoft.com/office/drawing/2014/main" id="{E713BA28-6077-41B5-9B5E-4CA99CD71C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571" y="1127709"/>
            <a:ext cx="1958434" cy="1958434"/>
          </a:xfrm>
          <a:prstGeom prst="rect">
            <a:avLst/>
          </a:prstGeom>
        </p:spPr>
      </p:pic>
    </p:spTree>
    <p:extLst>
      <p:ext uri="{BB962C8B-B14F-4D97-AF65-F5344CB8AC3E}">
        <p14:creationId xmlns:p14="http://schemas.microsoft.com/office/powerpoint/2010/main" val="3808243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BB6A3"/>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F6D03B69-6763-4F56-B3B5-876410247F3C}"/>
              </a:ext>
            </a:extLst>
          </p:cNvPr>
          <p:cNvPicPr>
            <a:picLocks noChangeAspect="1"/>
          </p:cNvPicPr>
          <p:nvPr/>
        </p:nvPicPr>
        <p:blipFill rotWithShape="1">
          <a:blip r:embed="rId2">
            <a:extLst>
              <a:ext uri="{28A0092B-C50C-407E-A947-70E740481C1C}">
                <a14:useLocalDpi xmlns:a14="http://schemas.microsoft.com/office/drawing/2010/main" val="0"/>
              </a:ext>
            </a:extLst>
          </a:blip>
          <a:srcRect b="18434"/>
          <a:stretch/>
        </p:blipFill>
        <p:spPr>
          <a:xfrm>
            <a:off x="-890" y="16315"/>
            <a:ext cx="12192889" cy="6841685"/>
          </a:xfrm>
          <a:prstGeom prst="rect">
            <a:avLst/>
          </a:prstGeom>
        </p:spPr>
      </p:pic>
      <p:pic>
        <p:nvPicPr>
          <p:cNvPr id="32" name="Picture 31">
            <a:extLst>
              <a:ext uri="{FF2B5EF4-FFF2-40B4-BE49-F238E27FC236}">
                <a16:creationId xmlns:a16="http://schemas.microsoft.com/office/drawing/2014/main" id="{8C29D7F8-5970-4264-A5C6-6F4270D8D724}"/>
              </a:ext>
            </a:extLst>
          </p:cNvPr>
          <p:cNvPicPr>
            <a:picLocks noChangeAspect="1"/>
          </p:cNvPicPr>
          <p:nvPr/>
        </p:nvPicPr>
        <p:blipFill rotWithShape="1">
          <a:blip r:embed="rId3">
            <a:extLst>
              <a:ext uri="{28A0092B-C50C-407E-A947-70E740481C1C}">
                <a14:useLocalDpi xmlns:a14="http://schemas.microsoft.com/office/drawing/2010/main" val="0"/>
              </a:ext>
            </a:extLst>
          </a:blip>
          <a:srcRect l="8137" t="-1" r="8159" b="175"/>
          <a:stretch/>
        </p:blipFill>
        <p:spPr>
          <a:xfrm>
            <a:off x="-27881" y="1488863"/>
            <a:ext cx="4502096" cy="5369137"/>
          </a:xfrm>
          <a:prstGeom prst="rect">
            <a:avLst/>
          </a:prstGeom>
        </p:spPr>
      </p:pic>
      <p:pic>
        <p:nvPicPr>
          <p:cNvPr id="9" name="Picture 8">
            <a:extLst>
              <a:ext uri="{FF2B5EF4-FFF2-40B4-BE49-F238E27FC236}">
                <a16:creationId xmlns:a16="http://schemas.microsoft.com/office/drawing/2014/main" id="{CD83F5D8-2349-438D-8FE0-A9BF820A53B9}"/>
              </a:ext>
            </a:extLst>
          </p:cNvPr>
          <p:cNvPicPr>
            <a:picLocks noChangeAspect="1"/>
          </p:cNvPicPr>
          <p:nvPr/>
        </p:nvPicPr>
        <p:blipFill rotWithShape="1">
          <a:blip r:embed="rId4">
            <a:extLst>
              <a:ext uri="{28A0092B-C50C-407E-A947-70E740481C1C}">
                <a14:useLocalDpi xmlns:a14="http://schemas.microsoft.com/office/drawing/2010/main" val="0"/>
              </a:ext>
            </a:extLst>
          </a:blip>
          <a:srcRect l="30011" r="30792"/>
          <a:stretch/>
        </p:blipFill>
        <p:spPr>
          <a:xfrm>
            <a:off x="9435364" y="829088"/>
            <a:ext cx="1191635" cy="3040091"/>
          </a:xfrm>
          <a:prstGeom prst="rect">
            <a:avLst/>
          </a:prstGeom>
        </p:spPr>
      </p:pic>
      <p:pic>
        <p:nvPicPr>
          <p:cNvPr id="11" name="Picture 10">
            <a:extLst>
              <a:ext uri="{FF2B5EF4-FFF2-40B4-BE49-F238E27FC236}">
                <a16:creationId xmlns:a16="http://schemas.microsoft.com/office/drawing/2014/main" id="{28028499-40DF-4AA0-8F85-1DF1C74D9DAD}"/>
              </a:ext>
            </a:extLst>
          </p:cNvPr>
          <p:cNvPicPr>
            <a:picLocks noChangeAspect="1"/>
          </p:cNvPicPr>
          <p:nvPr/>
        </p:nvPicPr>
        <p:blipFill rotWithShape="1">
          <a:blip r:embed="rId5">
            <a:extLst>
              <a:ext uri="{28A0092B-C50C-407E-A947-70E740481C1C}">
                <a14:useLocalDpi xmlns:a14="http://schemas.microsoft.com/office/drawing/2010/main" val="0"/>
              </a:ext>
            </a:extLst>
          </a:blip>
          <a:srcRect l="28757" r="28430"/>
          <a:stretch/>
        </p:blipFill>
        <p:spPr>
          <a:xfrm>
            <a:off x="10463678" y="184498"/>
            <a:ext cx="1707767" cy="3988933"/>
          </a:xfrm>
          <a:prstGeom prst="rect">
            <a:avLst/>
          </a:prstGeom>
        </p:spPr>
      </p:pic>
      <p:grpSp>
        <p:nvGrpSpPr>
          <p:cNvPr id="30" name="Group 29">
            <a:extLst>
              <a:ext uri="{FF2B5EF4-FFF2-40B4-BE49-F238E27FC236}">
                <a16:creationId xmlns:a16="http://schemas.microsoft.com/office/drawing/2014/main" id="{8995C3AC-A158-4381-86C8-2B087F70FBEE}"/>
              </a:ext>
            </a:extLst>
          </p:cNvPr>
          <p:cNvGrpSpPr/>
          <p:nvPr/>
        </p:nvGrpSpPr>
        <p:grpSpPr>
          <a:xfrm>
            <a:off x="2577101" y="1760049"/>
            <a:ext cx="7037798" cy="3337902"/>
            <a:chOff x="518845" y="1760049"/>
            <a:chExt cx="7037798" cy="3337902"/>
          </a:xfrm>
        </p:grpSpPr>
        <p:sp>
          <p:nvSpPr>
            <p:cNvPr id="28" name="Rectangle: Rounded Corners 27">
              <a:extLst>
                <a:ext uri="{FF2B5EF4-FFF2-40B4-BE49-F238E27FC236}">
                  <a16:creationId xmlns:a16="http://schemas.microsoft.com/office/drawing/2014/main" id="{1DF58EB5-AFF5-491F-8DD0-392CC0F3ECED}"/>
                </a:ext>
              </a:extLst>
            </p:cNvPr>
            <p:cNvSpPr/>
            <p:nvPr/>
          </p:nvSpPr>
          <p:spPr>
            <a:xfrm>
              <a:off x="707391" y="3714974"/>
              <a:ext cx="6734710" cy="1257718"/>
            </a:xfrm>
            <a:prstGeom prst="roundRect">
              <a:avLst>
                <a:gd name="adj" fmla="val 50000"/>
              </a:avLst>
            </a:prstGeom>
            <a:solidFill>
              <a:srgbClr val="7B8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A809F82-8BCD-43DE-A844-2B3B447747C5}"/>
                </a:ext>
              </a:extLst>
            </p:cNvPr>
            <p:cNvGrpSpPr/>
            <p:nvPr/>
          </p:nvGrpSpPr>
          <p:grpSpPr>
            <a:xfrm>
              <a:off x="518845" y="1760049"/>
              <a:ext cx="7037798" cy="3337902"/>
              <a:chOff x="518845" y="1416918"/>
              <a:chExt cx="7037798" cy="3337902"/>
            </a:xfrm>
          </p:grpSpPr>
          <p:sp>
            <p:nvSpPr>
              <p:cNvPr id="12" name="Rectangle: Rounded Corners 11">
                <a:extLst>
                  <a:ext uri="{FF2B5EF4-FFF2-40B4-BE49-F238E27FC236}">
                    <a16:creationId xmlns:a16="http://schemas.microsoft.com/office/drawing/2014/main" id="{C7CFCAC4-A02C-4C34-9289-FE0C3C7B5BE2}"/>
                  </a:ext>
                </a:extLst>
              </p:cNvPr>
              <p:cNvSpPr/>
              <p:nvPr/>
            </p:nvSpPr>
            <p:spPr>
              <a:xfrm>
                <a:off x="518845" y="3234245"/>
                <a:ext cx="7037798" cy="1520575"/>
              </a:xfrm>
              <a:prstGeom prst="roundRect">
                <a:avLst>
                  <a:gd name="adj" fmla="val 50000"/>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59EFDB3-0ED7-4CE3-8C10-28E7351E17F2}"/>
                  </a:ext>
                </a:extLst>
              </p:cNvPr>
              <p:cNvGrpSpPr/>
              <p:nvPr/>
            </p:nvGrpSpPr>
            <p:grpSpPr>
              <a:xfrm>
                <a:off x="1895126" y="1416918"/>
                <a:ext cx="4285236" cy="1468025"/>
                <a:chOff x="1858124" y="1982450"/>
                <a:chExt cx="4285236" cy="1468025"/>
              </a:xfrm>
            </p:grpSpPr>
            <p:sp>
              <p:nvSpPr>
                <p:cNvPr id="13" name="Rectangle 12">
                  <a:extLst>
                    <a:ext uri="{FF2B5EF4-FFF2-40B4-BE49-F238E27FC236}">
                      <a16:creationId xmlns:a16="http://schemas.microsoft.com/office/drawing/2014/main" id="{46E72BEA-8D56-4163-B6D9-05FBAE4A6D51}"/>
                    </a:ext>
                  </a:extLst>
                </p:cNvPr>
                <p:cNvSpPr/>
                <p:nvPr/>
              </p:nvSpPr>
              <p:spPr>
                <a:xfrm>
                  <a:off x="1858124" y="1992482"/>
                  <a:ext cx="803426" cy="1446550"/>
                </a:xfrm>
                <a:prstGeom prst="rect">
                  <a:avLst/>
                </a:prstGeom>
                <a:noFill/>
              </p:spPr>
              <p:txBody>
                <a:bodyPr wrap="none" lIns="91440" tIns="45720" rIns="91440" bIns="45720">
                  <a:spAutoFit/>
                </a:bodyPr>
                <a:lstStyle/>
                <a:p>
                  <a:pPr algn="ctr"/>
                  <a:r>
                    <a:rPr lang="en-US" sz="8800" dirty="0">
                      <a:ln w="0">
                        <a:solidFill>
                          <a:srgbClr val="385134"/>
                        </a:solidFill>
                      </a:ln>
                      <a:solidFill>
                        <a:srgbClr val="7C8160"/>
                      </a:solidFill>
                      <a:effectLst>
                        <a:outerShdw blurRad="38100" dist="19050" dir="2700000" algn="tl" rotWithShape="0">
                          <a:schemeClr val="dk1">
                            <a:alpha val="40000"/>
                          </a:schemeClr>
                        </a:outerShdw>
                      </a:effectLst>
                      <a:latin typeface="Cartoonish" pitchFamily="2" charset="0"/>
                    </a:rPr>
                    <a:t>g</a:t>
                  </a:r>
                  <a:endParaRPr lang="en-US" sz="8800" b="0" cap="none" spc="0" dirty="0">
                    <a:ln w="0">
                      <a:solidFill>
                        <a:srgbClr val="385134"/>
                      </a:solidFill>
                    </a:ln>
                    <a:solidFill>
                      <a:srgbClr val="7C8160"/>
                    </a:solidFill>
                    <a:effectLst>
                      <a:outerShdw blurRad="38100" dist="19050" dir="2700000" algn="tl" rotWithShape="0">
                        <a:schemeClr val="dk1">
                          <a:alpha val="40000"/>
                        </a:schemeClr>
                      </a:outerShdw>
                    </a:effectLst>
                    <a:latin typeface="Cartoonish" pitchFamily="2" charset="0"/>
                  </a:endParaRPr>
                </a:p>
              </p:txBody>
            </p:sp>
            <p:sp>
              <p:nvSpPr>
                <p:cNvPr id="14" name="Rectangle 13">
                  <a:extLst>
                    <a:ext uri="{FF2B5EF4-FFF2-40B4-BE49-F238E27FC236}">
                      <a16:creationId xmlns:a16="http://schemas.microsoft.com/office/drawing/2014/main" id="{9148BEC3-BB62-4402-8F62-12761D4C1EBB}"/>
                    </a:ext>
                  </a:extLst>
                </p:cNvPr>
                <p:cNvSpPr/>
                <p:nvPr/>
              </p:nvSpPr>
              <p:spPr>
                <a:xfrm>
                  <a:off x="2534315" y="2003925"/>
                  <a:ext cx="854721" cy="1446550"/>
                </a:xfrm>
                <a:prstGeom prst="rect">
                  <a:avLst/>
                </a:prstGeom>
                <a:noFill/>
              </p:spPr>
              <p:txBody>
                <a:bodyPr wrap="none" lIns="91440" tIns="45720" rIns="91440" bIns="45720">
                  <a:spAutoFit/>
                </a:bodyPr>
                <a:lstStyle/>
                <a:p>
                  <a:pPr algn="ctr"/>
                  <a:r>
                    <a:rPr lang="en-US" sz="8800" b="0" cap="none" spc="0" dirty="0">
                      <a:ln w="0">
                        <a:solidFill>
                          <a:srgbClr val="385134"/>
                        </a:solidFill>
                      </a:ln>
                      <a:solidFill>
                        <a:srgbClr val="D16644"/>
                      </a:solidFill>
                      <a:effectLst>
                        <a:outerShdw blurRad="38100" dist="19050" dir="2700000" algn="tl" rotWithShape="0">
                          <a:schemeClr val="dk1">
                            <a:alpha val="40000"/>
                          </a:schemeClr>
                        </a:outerShdw>
                      </a:effectLst>
                      <a:latin typeface="Cartoonish" pitchFamily="2" charset="0"/>
                    </a:rPr>
                    <a:t>o</a:t>
                  </a:r>
                </a:p>
              </p:txBody>
            </p:sp>
            <p:sp>
              <p:nvSpPr>
                <p:cNvPr id="17" name="Rectangle 16">
                  <a:extLst>
                    <a:ext uri="{FF2B5EF4-FFF2-40B4-BE49-F238E27FC236}">
                      <a16:creationId xmlns:a16="http://schemas.microsoft.com/office/drawing/2014/main" id="{C15788BF-6D12-40C0-84CB-F9FE2C1DF169}"/>
                    </a:ext>
                  </a:extLst>
                </p:cNvPr>
                <p:cNvSpPr/>
                <p:nvPr/>
              </p:nvSpPr>
              <p:spPr>
                <a:xfrm>
                  <a:off x="3285798" y="2003925"/>
                  <a:ext cx="854721" cy="1446550"/>
                </a:xfrm>
                <a:prstGeom prst="rect">
                  <a:avLst/>
                </a:prstGeom>
                <a:noFill/>
              </p:spPr>
              <p:txBody>
                <a:bodyPr wrap="none" lIns="91440" tIns="45720" rIns="91440" bIns="45720">
                  <a:spAutoFit/>
                </a:bodyPr>
                <a:lstStyle/>
                <a:p>
                  <a:pPr algn="ctr"/>
                  <a:r>
                    <a:rPr lang="en-US" sz="8800" b="0" cap="none" spc="0" dirty="0">
                      <a:ln w="0">
                        <a:solidFill>
                          <a:srgbClr val="385134"/>
                        </a:solidFill>
                      </a:ln>
                      <a:solidFill>
                        <a:srgbClr val="878F84"/>
                      </a:solidFill>
                      <a:effectLst>
                        <a:outerShdw blurRad="38100" dist="19050" dir="2700000" algn="tl" rotWithShape="0">
                          <a:schemeClr val="dk1">
                            <a:alpha val="40000"/>
                          </a:schemeClr>
                        </a:outerShdw>
                      </a:effectLst>
                      <a:latin typeface="Cartoonish" pitchFamily="2" charset="0"/>
                    </a:rPr>
                    <a:t>o</a:t>
                  </a:r>
                </a:p>
              </p:txBody>
            </p:sp>
            <p:sp>
              <p:nvSpPr>
                <p:cNvPr id="20" name="Rectangle 19">
                  <a:extLst>
                    <a:ext uri="{FF2B5EF4-FFF2-40B4-BE49-F238E27FC236}">
                      <a16:creationId xmlns:a16="http://schemas.microsoft.com/office/drawing/2014/main" id="{3A033930-922C-4634-BDFF-ED6E380D3CD0}"/>
                    </a:ext>
                  </a:extLst>
                </p:cNvPr>
                <p:cNvSpPr/>
                <p:nvPr/>
              </p:nvSpPr>
              <p:spPr>
                <a:xfrm>
                  <a:off x="4037744" y="2003925"/>
                  <a:ext cx="803426" cy="1446550"/>
                </a:xfrm>
                <a:prstGeom prst="rect">
                  <a:avLst/>
                </a:prstGeom>
                <a:noFill/>
              </p:spPr>
              <p:txBody>
                <a:bodyPr wrap="none" lIns="91440" tIns="45720" rIns="91440" bIns="45720">
                  <a:spAutoFit/>
                </a:bodyPr>
                <a:lstStyle/>
                <a:p>
                  <a:pPr algn="ctr"/>
                  <a:r>
                    <a:rPr lang="en-US" sz="8800" dirty="0">
                      <a:ln w="0">
                        <a:solidFill>
                          <a:srgbClr val="385134"/>
                        </a:solidFill>
                      </a:ln>
                      <a:solidFill>
                        <a:srgbClr val="E1BDA5"/>
                      </a:solidFill>
                      <a:effectLst>
                        <a:outerShdw blurRad="38100" dist="19050" dir="2700000" algn="tl" rotWithShape="0">
                          <a:schemeClr val="dk1">
                            <a:alpha val="40000"/>
                          </a:schemeClr>
                        </a:outerShdw>
                      </a:effectLst>
                      <a:latin typeface="Cartoonish" pitchFamily="2" charset="0"/>
                    </a:rPr>
                    <a:t>g</a:t>
                  </a:r>
                  <a:endParaRPr lang="en-US" sz="8800" b="0" cap="none" spc="0" dirty="0">
                    <a:ln w="0">
                      <a:solidFill>
                        <a:srgbClr val="385134"/>
                      </a:solidFill>
                    </a:ln>
                    <a:solidFill>
                      <a:srgbClr val="E1BDA5"/>
                    </a:solidFill>
                    <a:effectLst>
                      <a:outerShdw blurRad="38100" dist="19050" dir="2700000" algn="tl" rotWithShape="0">
                        <a:schemeClr val="dk1">
                          <a:alpha val="40000"/>
                        </a:schemeClr>
                      </a:outerShdw>
                    </a:effectLst>
                    <a:latin typeface="Cartoonish" pitchFamily="2" charset="0"/>
                  </a:endParaRPr>
                </a:p>
              </p:txBody>
            </p:sp>
            <p:sp>
              <p:nvSpPr>
                <p:cNvPr id="21" name="Rectangle 20">
                  <a:extLst>
                    <a:ext uri="{FF2B5EF4-FFF2-40B4-BE49-F238E27FC236}">
                      <a16:creationId xmlns:a16="http://schemas.microsoft.com/office/drawing/2014/main" id="{1C014A09-1DB2-4FB6-AC1D-FD55F51B2B80}"/>
                    </a:ext>
                  </a:extLst>
                </p:cNvPr>
                <p:cNvSpPr/>
                <p:nvPr/>
              </p:nvSpPr>
              <p:spPr>
                <a:xfrm>
                  <a:off x="4718923" y="1982450"/>
                  <a:ext cx="803426" cy="1446550"/>
                </a:xfrm>
                <a:prstGeom prst="rect">
                  <a:avLst/>
                </a:prstGeom>
                <a:noFill/>
              </p:spPr>
              <p:txBody>
                <a:bodyPr wrap="none" lIns="91440" tIns="45720" rIns="91440" bIns="45720">
                  <a:spAutoFit/>
                </a:bodyPr>
                <a:lstStyle/>
                <a:p>
                  <a:pPr algn="ctr"/>
                  <a:r>
                    <a:rPr lang="en-US" sz="8800" dirty="0">
                      <a:ln w="0">
                        <a:solidFill>
                          <a:srgbClr val="385134"/>
                        </a:solidFill>
                      </a:ln>
                      <a:solidFill>
                        <a:srgbClr val="B6A270"/>
                      </a:solidFill>
                      <a:effectLst>
                        <a:outerShdw blurRad="38100" dist="19050" dir="2700000" algn="tl" rotWithShape="0">
                          <a:schemeClr val="dk1">
                            <a:alpha val="40000"/>
                          </a:schemeClr>
                        </a:outerShdw>
                      </a:effectLst>
                      <a:latin typeface="Cartoonish" pitchFamily="2" charset="0"/>
                    </a:rPr>
                    <a:t>l</a:t>
                  </a:r>
                  <a:endParaRPr lang="en-US" sz="8800" b="0" cap="none" spc="0" dirty="0">
                    <a:ln w="0">
                      <a:solidFill>
                        <a:srgbClr val="385134"/>
                      </a:solidFill>
                    </a:ln>
                    <a:solidFill>
                      <a:srgbClr val="B6A270"/>
                    </a:solidFill>
                    <a:effectLst>
                      <a:outerShdw blurRad="38100" dist="19050" dir="2700000" algn="tl" rotWithShape="0">
                        <a:schemeClr val="dk1">
                          <a:alpha val="40000"/>
                        </a:schemeClr>
                      </a:outerShdw>
                    </a:effectLst>
                    <a:latin typeface="Cartoonish" pitchFamily="2" charset="0"/>
                  </a:endParaRPr>
                </a:p>
              </p:txBody>
            </p:sp>
            <p:sp>
              <p:nvSpPr>
                <p:cNvPr id="22" name="Rectangle 21">
                  <a:extLst>
                    <a:ext uri="{FF2B5EF4-FFF2-40B4-BE49-F238E27FC236}">
                      <a16:creationId xmlns:a16="http://schemas.microsoft.com/office/drawing/2014/main" id="{EE551032-D122-487A-8163-4BD29B6ECF8F}"/>
                    </a:ext>
                  </a:extLst>
                </p:cNvPr>
                <p:cNvSpPr/>
                <p:nvPr/>
              </p:nvSpPr>
              <p:spPr>
                <a:xfrm>
                  <a:off x="5371995" y="1982450"/>
                  <a:ext cx="771365" cy="1446550"/>
                </a:xfrm>
                <a:prstGeom prst="rect">
                  <a:avLst/>
                </a:prstGeom>
                <a:noFill/>
              </p:spPr>
              <p:txBody>
                <a:bodyPr wrap="none" lIns="91440" tIns="45720" rIns="91440" bIns="45720">
                  <a:spAutoFit/>
                </a:bodyPr>
                <a:lstStyle/>
                <a:p>
                  <a:pPr algn="ctr"/>
                  <a:r>
                    <a:rPr lang="en-US" sz="8800" b="0" cap="none" spc="0" dirty="0">
                      <a:ln w="0">
                        <a:solidFill>
                          <a:srgbClr val="385134"/>
                        </a:solidFill>
                      </a:ln>
                      <a:solidFill>
                        <a:srgbClr val="CF9683"/>
                      </a:solidFill>
                      <a:effectLst>
                        <a:outerShdw blurRad="38100" dist="19050" dir="2700000" algn="tl" rotWithShape="0">
                          <a:schemeClr val="dk1">
                            <a:alpha val="40000"/>
                          </a:schemeClr>
                        </a:outerShdw>
                      </a:effectLst>
                      <a:latin typeface="Cartoonish" pitchFamily="2" charset="0"/>
                    </a:rPr>
                    <a:t>e</a:t>
                  </a:r>
                </a:p>
              </p:txBody>
            </p:sp>
          </p:grpSp>
        </p:grpSp>
        <p:pic>
          <p:nvPicPr>
            <p:cNvPr id="25" name="Picture 24">
              <a:extLst>
                <a:ext uri="{FF2B5EF4-FFF2-40B4-BE49-F238E27FC236}">
                  <a16:creationId xmlns:a16="http://schemas.microsoft.com/office/drawing/2014/main" id="{A94CD34B-6ECC-4EC4-B697-E2B957526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706" y="3878878"/>
              <a:ext cx="923329" cy="923329"/>
            </a:xfrm>
            <a:prstGeom prst="rect">
              <a:avLst/>
            </a:prstGeom>
          </p:spPr>
        </p:pic>
        <p:sp>
          <p:nvSpPr>
            <p:cNvPr id="27" name="Rectangle 26">
              <a:extLst>
                <a:ext uri="{FF2B5EF4-FFF2-40B4-BE49-F238E27FC236}">
                  <a16:creationId xmlns:a16="http://schemas.microsoft.com/office/drawing/2014/main" id="{931ADB5E-D2CD-4D2E-B2F4-2EA99AFE7645}"/>
                </a:ext>
              </a:extLst>
            </p:cNvPr>
            <p:cNvSpPr/>
            <p:nvPr/>
          </p:nvSpPr>
          <p:spPr>
            <a:xfrm>
              <a:off x="2327061" y="3878877"/>
              <a:ext cx="3921266" cy="523220"/>
            </a:xfrm>
            <a:prstGeom prst="rect">
              <a:avLst/>
            </a:prstGeom>
            <a:noFill/>
          </p:spPr>
          <p:txBody>
            <a:bodyPr wrap="none" lIns="91440" tIns="45720" rIns="91440" bIns="45720">
              <a:spAutoFit/>
            </a:bodyPr>
            <a:lstStyle/>
            <a:p>
              <a:pPr algn="ctr"/>
              <a:r>
                <a:rPr lang="id-ID" sz="280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rPr>
                <a:t>Sekian dan terima kasih</a:t>
              </a:r>
              <a:endParaRPr lang="en-US" sz="2800" b="0" cap="none" spc="0" dirty="0">
                <a:ln w="0"/>
                <a:solidFill>
                  <a:schemeClr val="tx1"/>
                </a:solidFill>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endParaRPr>
            </a:p>
          </p:txBody>
        </p:sp>
      </p:grpSp>
      <p:pic>
        <p:nvPicPr>
          <p:cNvPr id="42" name="Picture 41">
            <a:extLst>
              <a:ext uri="{FF2B5EF4-FFF2-40B4-BE49-F238E27FC236}">
                <a16:creationId xmlns:a16="http://schemas.microsoft.com/office/drawing/2014/main" id="{E713BA28-6077-41B5-9B5E-4CA99CD71C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4368" y="1488863"/>
            <a:ext cx="1958434" cy="1958434"/>
          </a:xfrm>
          <a:prstGeom prst="rect">
            <a:avLst/>
          </a:prstGeom>
        </p:spPr>
      </p:pic>
    </p:spTree>
    <p:extLst>
      <p:ext uri="{BB962C8B-B14F-4D97-AF65-F5344CB8AC3E}">
        <p14:creationId xmlns:p14="http://schemas.microsoft.com/office/powerpoint/2010/main" val="232260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BB6A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7FE9B8C-6B4C-48F4-A250-C7149BE0D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409601" y="1125500"/>
            <a:ext cx="4589121" cy="2514600"/>
          </a:xfrm>
          <a:prstGeom prst="rect">
            <a:avLst/>
          </a:prstGeom>
        </p:spPr>
      </p:pic>
      <p:pic>
        <p:nvPicPr>
          <p:cNvPr id="6" name="Picture 5">
            <a:extLst>
              <a:ext uri="{FF2B5EF4-FFF2-40B4-BE49-F238E27FC236}">
                <a16:creationId xmlns:a16="http://schemas.microsoft.com/office/drawing/2014/main" id="{73F897BC-1EFA-4A79-B564-9DC472334678}"/>
              </a:ext>
            </a:extLst>
          </p:cNvPr>
          <p:cNvPicPr>
            <a:picLocks noChangeAspect="1"/>
          </p:cNvPicPr>
          <p:nvPr/>
        </p:nvPicPr>
        <p:blipFill rotWithShape="1">
          <a:blip r:embed="rId3">
            <a:extLst>
              <a:ext uri="{28A0092B-C50C-407E-A947-70E740481C1C}">
                <a14:useLocalDpi xmlns:a14="http://schemas.microsoft.com/office/drawing/2010/main" val="0"/>
              </a:ext>
            </a:extLst>
          </a:blip>
          <a:srcRect b="22579"/>
          <a:stretch/>
        </p:blipFill>
        <p:spPr>
          <a:xfrm>
            <a:off x="3656783" y="-154111"/>
            <a:ext cx="2100004" cy="1625835"/>
          </a:xfrm>
          <a:prstGeom prst="rect">
            <a:avLst/>
          </a:prstGeom>
        </p:spPr>
      </p:pic>
      <p:grpSp>
        <p:nvGrpSpPr>
          <p:cNvPr id="10" name="Group 9">
            <a:extLst>
              <a:ext uri="{FF2B5EF4-FFF2-40B4-BE49-F238E27FC236}">
                <a16:creationId xmlns:a16="http://schemas.microsoft.com/office/drawing/2014/main" id="{06C7B884-4737-4AE7-A0D3-F579C393476B}"/>
              </a:ext>
            </a:extLst>
          </p:cNvPr>
          <p:cNvGrpSpPr/>
          <p:nvPr/>
        </p:nvGrpSpPr>
        <p:grpSpPr>
          <a:xfrm>
            <a:off x="345880" y="1547306"/>
            <a:ext cx="5517222" cy="708916"/>
            <a:chOff x="328718" y="488498"/>
            <a:chExt cx="5517222" cy="708916"/>
          </a:xfrm>
        </p:grpSpPr>
        <p:sp>
          <p:nvSpPr>
            <p:cNvPr id="9" name="Rectangle: Rounded Corners 8">
              <a:extLst>
                <a:ext uri="{FF2B5EF4-FFF2-40B4-BE49-F238E27FC236}">
                  <a16:creationId xmlns:a16="http://schemas.microsoft.com/office/drawing/2014/main" id="{BCA93A75-1193-4C02-BFC8-0DB6F3C8AD88}"/>
                </a:ext>
              </a:extLst>
            </p:cNvPr>
            <p:cNvSpPr/>
            <p:nvPr/>
          </p:nvSpPr>
          <p:spPr>
            <a:xfrm>
              <a:off x="427703" y="563309"/>
              <a:ext cx="5319252" cy="563554"/>
            </a:xfrm>
            <a:prstGeom prst="roundRect">
              <a:avLst>
                <a:gd name="adj" fmla="val 50000"/>
              </a:avLst>
            </a:prstGeom>
            <a:solidFill>
              <a:srgbClr val="959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708EB85-C136-45E5-828E-1CCA06C15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41" y="660076"/>
              <a:ext cx="365760" cy="365760"/>
            </a:xfrm>
            <a:prstGeom prst="rect">
              <a:avLst/>
            </a:prstGeom>
          </p:spPr>
        </p:pic>
        <p:sp>
          <p:nvSpPr>
            <p:cNvPr id="8" name="Rectangle: Rounded Corners 7">
              <a:extLst>
                <a:ext uri="{FF2B5EF4-FFF2-40B4-BE49-F238E27FC236}">
                  <a16:creationId xmlns:a16="http://schemas.microsoft.com/office/drawing/2014/main" id="{D952DA4D-A854-4262-B39C-0F9347F30E00}"/>
                </a:ext>
              </a:extLst>
            </p:cNvPr>
            <p:cNvSpPr/>
            <p:nvPr/>
          </p:nvSpPr>
          <p:spPr>
            <a:xfrm>
              <a:off x="328718" y="488498"/>
              <a:ext cx="5517222" cy="708916"/>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rgbClr val="385134"/>
                </a:solidFill>
                <a:latin typeface="comic andy" panose="02000500000000000000" pitchFamily="2" charset="0"/>
              </a:endParaRPr>
            </a:p>
          </p:txBody>
        </p:sp>
      </p:grpSp>
      <p:sp>
        <p:nvSpPr>
          <p:cNvPr id="11" name="Rectangle 10">
            <a:extLst>
              <a:ext uri="{FF2B5EF4-FFF2-40B4-BE49-F238E27FC236}">
                <a16:creationId xmlns:a16="http://schemas.microsoft.com/office/drawing/2014/main" id="{833EC43C-E0F3-43EC-8EBC-B3705C0B32FA}"/>
              </a:ext>
            </a:extLst>
          </p:cNvPr>
          <p:cNvSpPr/>
          <p:nvPr/>
        </p:nvSpPr>
        <p:spPr>
          <a:xfrm>
            <a:off x="1544215" y="1688507"/>
            <a:ext cx="2710614" cy="400110"/>
          </a:xfrm>
          <a:prstGeom prst="rect">
            <a:avLst/>
          </a:prstGeom>
          <a:noFill/>
        </p:spPr>
        <p:txBody>
          <a:bodyPr wrap="none" lIns="91440" tIns="45720" rIns="91440" bIns="45720">
            <a:spAutoFit/>
          </a:bodyPr>
          <a:lstStyle/>
          <a:p>
            <a:pPr algn="ctr"/>
            <a:r>
              <a:rPr lang="id-ID" sz="2000" dirty="0">
                <a:ln w="0"/>
                <a:effectLst>
                  <a:outerShdw blurRad="38100" dist="19050" dir="2700000" algn="tl" rotWithShape="0">
                    <a:schemeClr val="dk1">
                      <a:alpha val="40000"/>
                    </a:schemeClr>
                  </a:outerShdw>
                </a:effectLst>
                <a:latin typeface="DK Lemon Yellow Sun" panose="02000000000000000000" pitchFamily="50" charset="0"/>
              </a:rPr>
              <a:t>Aplikasi Pengingat Tugas</a:t>
            </a:r>
            <a:endParaRPr lang="en-US" sz="2000" b="0" cap="none" spc="0" dirty="0">
              <a:ln w="0"/>
              <a:solidFill>
                <a:schemeClr val="tx1"/>
              </a:solidFill>
              <a:effectLst>
                <a:outerShdw blurRad="38100" dist="19050" dir="2700000" algn="tl" rotWithShape="0">
                  <a:schemeClr val="dk1">
                    <a:alpha val="40000"/>
                  </a:schemeClr>
                </a:outerShdw>
              </a:effectLst>
              <a:latin typeface="DK Lemon Yellow Sun" panose="02000000000000000000" pitchFamily="50" charset="0"/>
            </a:endParaRPr>
          </a:p>
        </p:txBody>
      </p:sp>
      <p:pic>
        <p:nvPicPr>
          <p:cNvPr id="15" name="Picture 14">
            <a:extLst>
              <a:ext uri="{FF2B5EF4-FFF2-40B4-BE49-F238E27FC236}">
                <a16:creationId xmlns:a16="http://schemas.microsoft.com/office/drawing/2014/main" id="{37C1964B-594B-4F75-8771-DA96A01394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80" y="191078"/>
            <a:ext cx="1254430" cy="1254430"/>
          </a:xfrm>
          <a:prstGeom prst="rect">
            <a:avLst/>
          </a:prstGeom>
        </p:spPr>
      </p:pic>
      <p:sp>
        <p:nvSpPr>
          <p:cNvPr id="18" name="Rectangle 17">
            <a:extLst>
              <a:ext uri="{FF2B5EF4-FFF2-40B4-BE49-F238E27FC236}">
                <a16:creationId xmlns:a16="http://schemas.microsoft.com/office/drawing/2014/main" id="{51CF2D77-BEB3-423C-975C-BFEC70F07790}"/>
              </a:ext>
            </a:extLst>
          </p:cNvPr>
          <p:cNvSpPr/>
          <p:nvPr/>
        </p:nvSpPr>
        <p:spPr>
          <a:xfrm>
            <a:off x="2058664" y="2155007"/>
            <a:ext cx="8686800" cy="4031126"/>
          </a:xfrm>
          <a:prstGeom prst="rect">
            <a:avLst/>
          </a:prstGeom>
          <a:solidFill>
            <a:srgbClr val="7B815F">
              <a:alpha val="30000"/>
            </a:srgbClr>
          </a:solidFill>
          <a:ln>
            <a:noFill/>
          </a:ln>
          <a:effectLst>
            <a:outerShdw blurRad="50800" dist="38100" dir="8100000" algn="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solidFill>
              </a:rPr>
              <a:t>Pada  tahun 2020 saat covid-19  melanda dunia termasuk indonesia salah satunya, tentunya hal ini berdampak pada masyarakat indonesia. banyak aktivitas yang dialihkan secara  online termasuk  aktivitas perkuliahan sehingga hal ini berdampak kepada tingkat kepedulian mahasiswa terhadap tanggung jawabnya sebagai seorang mahasiswa contohnya dalam hal mengerjakan dan mengumpulkan tugas,  kebanyakan mahasiswa sering lupa untuk mengumpulkan tugas dan akhirnya melewati waktu yang telah ditentukan .Dengan adanya aplikasi pengingat tugas ini diharapkan dapat membantu mahasiswa untuk mengingatkan kembali jadwal pengumpulan tugas. </a:t>
            </a:r>
            <a:endParaRPr lang="en-US" dirty="0">
              <a:solidFill>
                <a:schemeClr val="tx1"/>
              </a:solidFill>
            </a:endParaRPr>
          </a:p>
        </p:txBody>
      </p:sp>
      <p:pic>
        <p:nvPicPr>
          <p:cNvPr id="20" name="Picture 19">
            <a:extLst>
              <a:ext uri="{FF2B5EF4-FFF2-40B4-BE49-F238E27FC236}">
                <a16:creationId xmlns:a16="http://schemas.microsoft.com/office/drawing/2014/main" id="{C692DF90-ABFA-4B76-9AA7-25BC2D8696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32133">
            <a:off x="10668068" y="1931716"/>
            <a:ext cx="1488167" cy="1488167"/>
          </a:xfrm>
          <a:prstGeom prst="rect">
            <a:avLst/>
          </a:prstGeom>
        </p:spPr>
      </p:pic>
      <p:pic>
        <p:nvPicPr>
          <p:cNvPr id="23" name="Picture 22">
            <a:extLst>
              <a:ext uri="{FF2B5EF4-FFF2-40B4-BE49-F238E27FC236}">
                <a16:creationId xmlns:a16="http://schemas.microsoft.com/office/drawing/2014/main" id="{8C388F85-AEF1-4AF0-96C5-CC80D02EBE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074410">
            <a:off x="101290" y="3319456"/>
            <a:ext cx="2564646" cy="2564646"/>
          </a:xfrm>
          <a:prstGeom prst="rect">
            <a:avLst/>
          </a:prstGeom>
        </p:spPr>
      </p:pic>
      <p:pic>
        <p:nvPicPr>
          <p:cNvPr id="26" name="Picture 25">
            <a:extLst>
              <a:ext uri="{FF2B5EF4-FFF2-40B4-BE49-F238E27FC236}">
                <a16:creationId xmlns:a16="http://schemas.microsoft.com/office/drawing/2014/main" id="{E51F9220-C527-45DF-A3A7-40FAE170A091}"/>
              </a:ext>
            </a:extLst>
          </p:cNvPr>
          <p:cNvPicPr>
            <a:picLocks noChangeAspect="1"/>
          </p:cNvPicPr>
          <p:nvPr/>
        </p:nvPicPr>
        <p:blipFill rotWithShape="1">
          <a:blip r:embed="rId8">
            <a:extLst>
              <a:ext uri="{28A0092B-C50C-407E-A947-70E740481C1C}">
                <a14:useLocalDpi xmlns:a14="http://schemas.microsoft.com/office/drawing/2010/main" val="0"/>
              </a:ext>
            </a:extLst>
          </a:blip>
          <a:srcRect l="59487" r="8501" b="11658"/>
          <a:stretch/>
        </p:blipFill>
        <p:spPr>
          <a:xfrm rot="7301926">
            <a:off x="9795747" y="-1409718"/>
            <a:ext cx="2400806" cy="3630347"/>
          </a:xfrm>
          <a:prstGeom prst="rect">
            <a:avLst/>
          </a:prstGeom>
        </p:spPr>
      </p:pic>
      <p:pic>
        <p:nvPicPr>
          <p:cNvPr id="27" name="Picture 26">
            <a:extLst>
              <a:ext uri="{FF2B5EF4-FFF2-40B4-BE49-F238E27FC236}">
                <a16:creationId xmlns:a16="http://schemas.microsoft.com/office/drawing/2014/main" id="{A10E036D-006D-4CF9-B50C-454696FF42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577840" flipH="1">
            <a:off x="10998497" y="-111176"/>
            <a:ext cx="1465702" cy="1465702"/>
          </a:xfrm>
          <a:prstGeom prst="rect">
            <a:avLst/>
          </a:prstGeom>
        </p:spPr>
      </p:pic>
    </p:spTree>
    <p:extLst>
      <p:ext uri="{BB962C8B-B14F-4D97-AF65-F5344CB8AC3E}">
        <p14:creationId xmlns:p14="http://schemas.microsoft.com/office/powerpoint/2010/main" val="247733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B6A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93F56FA-A7E2-466E-A4FD-1E3678138399}"/>
              </a:ext>
            </a:extLst>
          </p:cNvPr>
          <p:cNvPicPr>
            <a:picLocks noChangeAspect="1"/>
          </p:cNvPicPr>
          <p:nvPr/>
        </p:nvPicPr>
        <p:blipFill rotWithShape="1">
          <a:blip r:embed="rId2">
            <a:extLst>
              <a:ext uri="{28A0092B-C50C-407E-A947-70E740481C1C}">
                <a14:useLocalDpi xmlns:a14="http://schemas.microsoft.com/office/drawing/2010/main" val="0"/>
              </a:ext>
            </a:extLst>
          </a:blip>
          <a:srcRect b="18434"/>
          <a:stretch/>
        </p:blipFill>
        <p:spPr>
          <a:xfrm>
            <a:off x="-890" y="16315"/>
            <a:ext cx="12192889" cy="6841685"/>
          </a:xfrm>
          <a:prstGeom prst="rect">
            <a:avLst/>
          </a:prstGeom>
        </p:spPr>
      </p:pic>
      <p:pic>
        <p:nvPicPr>
          <p:cNvPr id="6" name="Picture 5">
            <a:extLst>
              <a:ext uri="{FF2B5EF4-FFF2-40B4-BE49-F238E27FC236}">
                <a16:creationId xmlns:a16="http://schemas.microsoft.com/office/drawing/2014/main" id="{50F4D167-6475-4857-8B1E-04E6B40E7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92" y="0"/>
            <a:ext cx="11342455" cy="7098632"/>
          </a:xfrm>
          <a:prstGeom prst="rect">
            <a:avLst/>
          </a:prstGeom>
        </p:spPr>
      </p:pic>
      <p:grpSp>
        <p:nvGrpSpPr>
          <p:cNvPr id="7" name="Group 6">
            <a:extLst>
              <a:ext uri="{FF2B5EF4-FFF2-40B4-BE49-F238E27FC236}">
                <a16:creationId xmlns:a16="http://schemas.microsoft.com/office/drawing/2014/main" id="{2715089B-592A-467D-848E-DBB7A905F78D}"/>
              </a:ext>
            </a:extLst>
          </p:cNvPr>
          <p:cNvGrpSpPr/>
          <p:nvPr/>
        </p:nvGrpSpPr>
        <p:grpSpPr>
          <a:xfrm>
            <a:off x="3337389" y="557324"/>
            <a:ext cx="5517222" cy="708916"/>
            <a:chOff x="328718" y="488498"/>
            <a:chExt cx="5517222" cy="708916"/>
          </a:xfrm>
        </p:grpSpPr>
        <p:sp>
          <p:nvSpPr>
            <p:cNvPr id="8" name="Rectangle: Rounded Corners 7">
              <a:extLst>
                <a:ext uri="{FF2B5EF4-FFF2-40B4-BE49-F238E27FC236}">
                  <a16:creationId xmlns:a16="http://schemas.microsoft.com/office/drawing/2014/main" id="{426C8E94-57E4-4335-AA2C-47A9B85304B9}"/>
                </a:ext>
              </a:extLst>
            </p:cNvPr>
            <p:cNvSpPr/>
            <p:nvPr/>
          </p:nvSpPr>
          <p:spPr>
            <a:xfrm>
              <a:off x="427703" y="563309"/>
              <a:ext cx="5319252" cy="563554"/>
            </a:xfrm>
            <a:prstGeom prst="roundRect">
              <a:avLst>
                <a:gd name="adj" fmla="val 50000"/>
              </a:avLst>
            </a:prstGeom>
            <a:solidFill>
              <a:srgbClr val="959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F731620-20AC-46BF-8AB8-2F5BD3A45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41" y="660076"/>
              <a:ext cx="365760" cy="365760"/>
            </a:xfrm>
            <a:prstGeom prst="rect">
              <a:avLst/>
            </a:prstGeom>
          </p:spPr>
        </p:pic>
        <p:sp>
          <p:nvSpPr>
            <p:cNvPr id="10" name="Rectangle: Rounded Corners 9">
              <a:extLst>
                <a:ext uri="{FF2B5EF4-FFF2-40B4-BE49-F238E27FC236}">
                  <a16:creationId xmlns:a16="http://schemas.microsoft.com/office/drawing/2014/main" id="{7B0FF4A3-94F8-4109-837A-054D99C5CA7D}"/>
                </a:ext>
              </a:extLst>
            </p:cNvPr>
            <p:cNvSpPr/>
            <p:nvPr/>
          </p:nvSpPr>
          <p:spPr>
            <a:xfrm>
              <a:off x="328718" y="488498"/>
              <a:ext cx="5517222" cy="708916"/>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rgbClr val="385134"/>
                </a:solidFill>
                <a:latin typeface="comic andy" panose="02000500000000000000" pitchFamily="2" charset="0"/>
              </a:endParaRPr>
            </a:p>
          </p:txBody>
        </p:sp>
      </p:grpSp>
      <p:sp>
        <p:nvSpPr>
          <p:cNvPr id="11" name="Rectangle 10">
            <a:extLst>
              <a:ext uri="{FF2B5EF4-FFF2-40B4-BE49-F238E27FC236}">
                <a16:creationId xmlns:a16="http://schemas.microsoft.com/office/drawing/2014/main" id="{F8AA584F-B26D-4D88-9E7C-0AD115D36E71}"/>
              </a:ext>
            </a:extLst>
          </p:cNvPr>
          <p:cNvSpPr/>
          <p:nvPr/>
        </p:nvSpPr>
        <p:spPr>
          <a:xfrm>
            <a:off x="4056404" y="619188"/>
            <a:ext cx="3720890" cy="584775"/>
          </a:xfrm>
          <a:prstGeom prst="rect">
            <a:avLst/>
          </a:prstGeom>
          <a:noFill/>
        </p:spPr>
        <p:txBody>
          <a:bodyPr wrap="none" lIns="91440" tIns="45720" rIns="91440" bIns="45720">
            <a:spAutoFit/>
          </a:bodyPr>
          <a:lstStyle/>
          <a:p>
            <a:r>
              <a:rPr lang="id-ID" sz="3200" dirty="0">
                <a:ln w="0"/>
                <a:effectLst>
                  <a:outerShdw blurRad="38100" dist="19050" dir="2700000" algn="tl" rotWithShape="0">
                    <a:schemeClr val="dk1">
                      <a:alpha val="40000"/>
                    </a:schemeClr>
                  </a:outerShdw>
                </a:effectLst>
                <a:latin typeface="Harlow Solid Italic" panose="04030604020F02020D02" pitchFamily="82" charset="0"/>
              </a:rPr>
              <a:t>Kebutuhan fungsional</a:t>
            </a:r>
            <a:endParaRPr lang="en-US" sz="3200" b="0" cap="none" spc="0" dirty="0">
              <a:ln w="0"/>
              <a:solidFill>
                <a:schemeClr val="tx1"/>
              </a:solidFill>
              <a:effectLst>
                <a:outerShdw blurRad="38100" dist="19050" dir="2700000" algn="tl" rotWithShape="0">
                  <a:schemeClr val="dk1">
                    <a:alpha val="40000"/>
                  </a:schemeClr>
                </a:outerShdw>
              </a:effectLst>
              <a:latin typeface="Harlow Solid Italic" panose="04030604020F02020D02" pitchFamily="82" charset="0"/>
            </a:endParaRPr>
          </a:p>
        </p:txBody>
      </p:sp>
      <p:sp>
        <p:nvSpPr>
          <p:cNvPr id="12" name="Rectangle 11">
            <a:extLst>
              <a:ext uri="{FF2B5EF4-FFF2-40B4-BE49-F238E27FC236}">
                <a16:creationId xmlns:a16="http://schemas.microsoft.com/office/drawing/2014/main" id="{1CF4AEDC-B6DB-4511-AA13-B07B8CF2913F}"/>
              </a:ext>
            </a:extLst>
          </p:cNvPr>
          <p:cNvSpPr/>
          <p:nvPr/>
        </p:nvSpPr>
        <p:spPr>
          <a:xfrm>
            <a:off x="1693445" y="2747308"/>
            <a:ext cx="8805110" cy="1631216"/>
          </a:xfrm>
          <a:prstGeom prst="rect">
            <a:avLst/>
          </a:prstGeom>
          <a:noFill/>
        </p:spPr>
        <p:txBody>
          <a:bodyPr wrap="square" lIns="91440" tIns="45720" rIns="91440" bIns="45720">
            <a:spAutoFit/>
          </a:bodyPr>
          <a:lstStyle/>
          <a:p>
            <a:pPr marL="571500" indent="-571500">
              <a:buFont typeface="Courier New" panose="02070309020205020404" pitchFamily="49" charset="0"/>
              <a:buChar char="o"/>
            </a:pPr>
            <a:r>
              <a:rPr lang="id-ID" sz="200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rPr>
              <a:t>Penambahan Data : </a:t>
            </a:r>
            <a:r>
              <a:rPr lang="en-ID" sz="2000" i="0" dirty="0" err="1">
                <a:effectLst/>
                <a:latin typeface="Ebrima" panose="02000000000000000000" pitchFamily="2" charset="0"/>
                <a:ea typeface="Ebrima" panose="02000000000000000000" pitchFamily="2" charset="0"/>
                <a:cs typeface="Ebrima" panose="02000000000000000000" pitchFamily="2" charset="0"/>
              </a:rPr>
              <a:t>Pengguna</a:t>
            </a:r>
            <a:r>
              <a:rPr lang="en-ID" sz="2000" i="0" dirty="0">
                <a:effectLst/>
                <a:latin typeface="Ebrima" panose="02000000000000000000" pitchFamily="2" charset="0"/>
                <a:ea typeface="Ebrima" panose="02000000000000000000" pitchFamily="2" charset="0"/>
                <a:cs typeface="Ebrima" panose="02000000000000000000" pitchFamily="2" charset="0"/>
              </a:rPr>
              <a:t> </a:t>
            </a:r>
            <a:r>
              <a:rPr lang="en-ID" sz="2000" i="0" dirty="0" err="1">
                <a:effectLst/>
                <a:latin typeface="Ebrima" panose="02000000000000000000" pitchFamily="2" charset="0"/>
                <a:ea typeface="Ebrima" panose="02000000000000000000" pitchFamily="2" charset="0"/>
                <a:cs typeface="Ebrima" panose="02000000000000000000" pitchFamily="2" charset="0"/>
              </a:rPr>
              <a:t>dapat</a:t>
            </a:r>
            <a:r>
              <a:rPr lang="en-ID" sz="2000" i="0" dirty="0">
                <a:effectLst/>
                <a:latin typeface="Ebrima" panose="02000000000000000000" pitchFamily="2" charset="0"/>
                <a:ea typeface="Ebrima" panose="02000000000000000000" pitchFamily="2" charset="0"/>
                <a:cs typeface="Ebrima" panose="02000000000000000000" pitchFamily="2" charset="0"/>
              </a:rPr>
              <a:t> </a:t>
            </a:r>
            <a:r>
              <a:rPr lang="en-ID" sz="2000" i="0" dirty="0" err="1">
                <a:effectLst/>
                <a:latin typeface="Ebrima" panose="02000000000000000000" pitchFamily="2" charset="0"/>
                <a:ea typeface="Ebrima" panose="02000000000000000000" pitchFamily="2" charset="0"/>
                <a:cs typeface="Ebrima" panose="02000000000000000000" pitchFamily="2" charset="0"/>
              </a:rPr>
              <a:t>menambahkan</a:t>
            </a:r>
            <a:r>
              <a:rPr lang="en-ID" sz="2000" i="0" dirty="0">
                <a:effectLst/>
                <a:latin typeface="Ebrima" panose="02000000000000000000" pitchFamily="2" charset="0"/>
                <a:ea typeface="Ebrima" panose="02000000000000000000" pitchFamily="2" charset="0"/>
                <a:cs typeface="Ebrima" panose="02000000000000000000" pitchFamily="2" charset="0"/>
              </a:rPr>
              <a:t> data </a:t>
            </a:r>
            <a:r>
              <a:rPr lang="en-ID" sz="2000" i="0" dirty="0" err="1">
                <a:effectLst/>
                <a:latin typeface="Ebrima" panose="02000000000000000000" pitchFamily="2" charset="0"/>
                <a:ea typeface="Ebrima" panose="02000000000000000000" pitchFamily="2" charset="0"/>
                <a:cs typeface="Ebrima" panose="02000000000000000000" pitchFamily="2" charset="0"/>
              </a:rPr>
              <a:t>baru</a:t>
            </a:r>
            <a:r>
              <a:rPr lang="en-ID" sz="2000" i="0" dirty="0">
                <a:effectLst/>
                <a:latin typeface="Ebrima" panose="02000000000000000000" pitchFamily="2" charset="0"/>
                <a:ea typeface="Ebrima" panose="02000000000000000000" pitchFamily="2" charset="0"/>
                <a:cs typeface="Ebrima" panose="02000000000000000000" pitchFamily="2" charset="0"/>
              </a:rPr>
              <a:t> </a:t>
            </a:r>
            <a:r>
              <a:rPr lang="en-ID" sz="2000" i="0" dirty="0" err="1">
                <a:effectLst/>
                <a:latin typeface="Ebrima" panose="02000000000000000000" pitchFamily="2" charset="0"/>
                <a:ea typeface="Ebrima" panose="02000000000000000000" pitchFamily="2" charset="0"/>
                <a:cs typeface="Ebrima" panose="02000000000000000000" pitchFamily="2" charset="0"/>
              </a:rPr>
              <a:t>ke</a:t>
            </a:r>
            <a:r>
              <a:rPr lang="en-ID" sz="2000" i="0" dirty="0">
                <a:effectLst/>
                <a:latin typeface="Ebrima" panose="02000000000000000000" pitchFamily="2" charset="0"/>
                <a:ea typeface="Ebrima" panose="02000000000000000000" pitchFamily="2" charset="0"/>
                <a:cs typeface="Ebrima" panose="02000000000000000000" pitchFamily="2" charset="0"/>
              </a:rPr>
              <a:t> </a:t>
            </a:r>
            <a:r>
              <a:rPr lang="id-ID" sz="2000" i="0" dirty="0">
                <a:effectLst/>
                <a:latin typeface="Ebrima" panose="02000000000000000000" pitchFamily="2" charset="0"/>
                <a:ea typeface="Ebrima" panose="02000000000000000000" pitchFamily="2" charset="0"/>
                <a:cs typeface="Ebrima" panose="02000000000000000000" pitchFamily="2" charset="0"/>
              </a:rPr>
              <a:t>			 	 </a:t>
            </a:r>
            <a:r>
              <a:rPr lang="en-ID" sz="2000" i="0" dirty="0" err="1">
                <a:effectLst/>
                <a:latin typeface="Ebrima" panose="02000000000000000000" pitchFamily="2" charset="0"/>
                <a:ea typeface="Ebrima" panose="02000000000000000000" pitchFamily="2" charset="0"/>
                <a:cs typeface="Ebrima" panose="02000000000000000000" pitchFamily="2" charset="0"/>
              </a:rPr>
              <a:t>dalam</a:t>
            </a:r>
            <a:r>
              <a:rPr lang="en-ID" sz="2000" i="0" dirty="0">
                <a:effectLst/>
                <a:latin typeface="Ebrima" panose="02000000000000000000" pitchFamily="2" charset="0"/>
                <a:ea typeface="Ebrima" panose="02000000000000000000" pitchFamily="2" charset="0"/>
                <a:cs typeface="Ebrima" panose="02000000000000000000" pitchFamily="2" charset="0"/>
              </a:rPr>
              <a:t> </a:t>
            </a:r>
            <a:r>
              <a:rPr lang="en-ID" sz="2000" i="0" dirty="0" err="1">
                <a:effectLst/>
                <a:latin typeface="Ebrima" panose="02000000000000000000" pitchFamily="2" charset="0"/>
                <a:ea typeface="Ebrima" panose="02000000000000000000" pitchFamily="2" charset="0"/>
                <a:cs typeface="Ebrima" panose="02000000000000000000" pitchFamily="2" charset="0"/>
              </a:rPr>
              <a:t>aplikasi</a:t>
            </a:r>
            <a:r>
              <a:rPr lang="en-ID" sz="2000" i="0" dirty="0">
                <a:effectLst/>
                <a:latin typeface="Ebrima" panose="02000000000000000000" pitchFamily="2" charset="0"/>
                <a:ea typeface="Ebrima" panose="02000000000000000000" pitchFamily="2" charset="0"/>
                <a:cs typeface="Ebrima" panose="02000000000000000000" pitchFamily="2" charset="0"/>
              </a:rPr>
              <a:t>.</a:t>
            </a:r>
            <a:endParaRPr lang="id-ID" sz="200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endParaRPr>
          </a:p>
          <a:p>
            <a:pPr marL="571500" indent="-571500">
              <a:buFont typeface="Courier New" panose="02070309020205020404" pitchFamily="49" charset="0"/>
              <a:buChar char="o"/>
            </a:pPr>
            <a:r>
              <a:rPr lang="id-ID" sz="2000" cap="none" spc="0" dirty="0">
                <a:ln w="0"/>
                <a:solidFill>
                  <a:schemeClr val="tx1"/>
                </a:solidFill>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rPr>
              <a:t>Edit Data		:Pengguna dapat mengubah data yang diinginkan.</a:t>
            </a:r>
          </a:p>
          <a:p>
            <a:pPr marL="571500" indent="-571500">
              <a:buFont typeface="Courier New" panose="02070309020205020404" pitchFamily="49" charset="0"/>
              <a:buChar char="o"/>
            </a:pPr>
            <a:r>
              <a:rPr lang="id-ID" sz="200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rPr>
              <a:t>Hapus Data	:</a:t>
            </a:r>
            <a:r>
              <a:rPr lang="en-ID" sz="2000" i="0" dirty="0" err="1">
                <a:effectLst/>
                <a:latin typeface="Ebrima" panose="02000000000000000000" pitchFamily="2" charset="0"/>
                <a:ea typeface="Ebrima" panose="02000000000000000000" pitchFamily="2" charset="0"/>
                <a:cs typeface="Ebrima" panose="02000000000000000000" pitchFamily="2" charset="0"/>
              </a:rPr>
              <a:t>Pengguna</a:t>
            </a:r>
            <a:r>
              <a:rPr lang="en-ID" sz="2000" i="0" dirty="0">
                <a:effectLst/>
                <a:latin typeface="Ebrima" panose="02000000000000000000" pitchFamily="2" charset="0"/>
                <a:ea typeface="Ebrima" panose="02000000000000000000" pitchFamily="2" charset="0"/>
                <a:cs typeface="Ebrima" panose="02000000000000000000" pitchFamily="2" charset="0"/>
              </a:rPr>
              <a:t>  </a:t>
            </a:r>
            <a:r>
              <a:rPr lang="en-ID" sz="2000" i="0" dirty="0" err="1">
                <a:effectLst/>
                <a:latin typeface="Ebrima" panose="02000000000000000000" pitchFamily="2" charset="0"/>
                <a:ea typeface="Ebrima" panose="02000000000000000000" pitchFamily="2" charset="0"/>
                <a:cs typeface="Ebrima" panose="02000000000000000000" pitchFamily="2" charset="0"/>
              </a:rPr>
              <a:t>dapat</a:t>
            </a:r>
            <a:r>
              <a:rPr lang="en-ID" sz="2000" i="0" dirty="0">
                <a:effectLst/>
                <a:latin typeface="Ebrima" panose="02000000000000000000" pitchFamily="2" charset="0"/>
                <a:ea typeface="Ebrima" panose="02000000000000000000" pitchFamily="2" charset="0"/>
                <a:cs typeface="Ebrima" panose="02000000000000000000" pitchFamily="2" charset="0"/>
              </a:rPr>
              <a:t> </a:t>
            </a:r>
            <a:r>
              <a:rPr lang="en-ID" sz="2000" i="0" dirty="0" err="1">
                <a:effectLst/>
                <a:latin typeface="Ebrima" panose="02000000000000000000" pitchFamily="2" charset="0"/>
                <a:ea typeface="Ebrima" panose="02000000000000000000" pitchFamily="2" charset="0"/>
                <a:cs typeface="Ebrima" panose="02000000000000000000" pitchFamily="2" charset="0"/>
              </a:rPr>
              <a:t>menghapus</a:t>
            </a:r>
            <a:r>
              <a:rPr lang="en-ID" sz="2000" i="0" dirty="0">
                <a:effectLst/>
                <a:latin typeface="Ebrima" panose="02000000000000000000" pitchFamily="2" charset="0"/>
                <a:ea typeface="Ebrima" panose="02000000000000000000" pitchFamily="2" charset="0"/>
                <a:cs typeface="Ebrima" panose="02000000000000000000" pitchFamily="2" charset="0"/>
              </a:rPr>
              <a:t> data yang </a:t>
            </a:r>
            <a:r>
              <a:rPr lang="en-ID" sz="2000" i="0" dirty="0" err="1">
                <a:effectLst/>
                <a:latin typeface="Ebrima" panose="02000000000000000000" pitchFamily="2" charset="0"/>
                <a:ea typeface="Ebrima" panose="02000000000000000000" pitchFamily="2" charset="0"/>
                <a:cs typeface="Ebrima" panose="02000000000000000000" pitchFamily="2" charset="0"/>
              </a:rPr>
              <a:t>tidak</a:t>
            </a:r>
            <a:r>
              <a:rPr lang="en-ID" sz="2000" i="0" dirty="0">
                <a:effectLst/>
                <a:latin typeface="Ebrima" panose="02000000000000000000" pitchFamily="2" charset="0"/>
                <a:ea typeface="Ebrima" panose="02000000000000000000" pitchFamily="2" charset="0"/>
                <a:cs typeface="Ebrima" panose="02000000000000000000" pitchFamily="2" charset="0"/>
              </a:rPr>
              <a:t> </a:t>
            </a:r>
            <a:r>
              <a:rPr lang="id-ID" sz="2000" i="0" dirty="0">
                <a:effectLst/>
                <a:latin typeface="Ebrima" panose="02000000000000000000" pitchFamily="2" charset="0"/>
                <a:ea typeface="Ebrima" panose="02000000000000000000" pitchFamily="2" charset="0"/>
                <a:cs typeface="Ebrima" panose="02000000000000000000" pitchFamily="2" charset="0"/>
              </a:rPr>
              <a:t>			 	 </a:t>
            </a:r>
            <a:r>
              <a:rPr lang="en-ID" sz="2000" i="0" dirty="0" err="1">
                <a:effectLst/>
                <a:latin typeface="Ebrima" panose="02000000000000000000" pitchFamily="2" charset="0"/>
                <a:ea typeface="Ebrima" panose="02000000000000000000" pitchFamily="2" charset="0"/>
                <a:cs typeface="Ebrima" panose="02000000000000000000" pitchFamily="2" charset="0"/>
              </a:rPr>
              <a:t>diperlukan</a:t>
            </a:r>
            <a:r>
              <a:rPr lang="en-ID" sz="2000" i="0" dirty="0">
                <a:effectLst/>
                <a:latin typeface="Ebrima" panose="02000000000000000000" pitchFamily="2" charset="0"/>
                <a:ea typeface="Ebrima" panose="02000000000000000000" pitchFamily="2" charset="0"/>
                <a:cs typeface="Ebrima" panose="02000000000000000000" pitchFamily="2" charset="0"/>
              </a:rPr>
              <a:t> </a:t>
            </a:r>
            <a:r>
              <a:rPr lang="en-ID" sz="2000" i="0" dirty="0" err="1">
                <a:effectLst/>
                <a:latin typeface="Ebrima" panose="02000000000000000000" pitchFamily="2" charset="0"/>
                <a:ea typeface="Ebrima" panose="02000000000000000000" pitchFamily="2" charset="0"/>
                <a:cs typeface="Ebrima" panose="02000000000000000000" pitchFamily="2" charset="0"/>
              </a:rPr>
              <a:t>lagi</a:t>
            </a:r>
            <a:endParaRPr lang="en-US" sz="2000" cap="none" spc="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endParaRPr>
          </a:p>
        </p:txBody>
      </p:sp>
      <p:pic>
        <p:nvPicPr>
          <p:cNvPr id="15" name="Picture 14">
            <a:extLst>
              <a:ext uri="{FF2B5EF4-FFF2-40B4-BE49-F238E27FC236}">
                <a16:creationId xmlns:a16="http://schemas.microsoft.com/office/drawing/2014/main" id="{20F78CFF-E56F-49D9-860D-D0CB866FC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0356" y="3200400"/>
            <a:ext cx="3529950" cy="3529950"/>
          </a:xfrm>
          <a:prstGeom prst="rect">
            <a:avLst/>
          </a:prstGeom>
        </p:spPr>
      </p:pic>
    </p:spTree>
    <p:extLst>
      <p:ext uri="{BB962C8B-B14F-4D97-AF65-F5344CB8AC3E}">
        <p14:creationId xmlns:p14="http://schemas.microsoft.com/office/powerpoint/2010/main" val="3118546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BB6A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93F56FA-A7E2-466E-A4FD-1E3678138399}"/>
              </a:ext>
            </a:extLst>
          </p:cNvPr>
          <p:cNvPicPr>
            <a:picLocks noChangeAspect="1"/>
          </p:cNvPicPr>
          <p:nvPr/>
        </p:nvPicPr>
        <p:blipFill rotWithShape="1">
          <a:blip r:embed="rId2">
            <a:extLst>
              <a:ext uri="{28A0092B-C50C-407E-A947-70E740481C1C}">
                <a14:useLocalDpi xmlns:a14="http://schemas.microsoft.com/office/drawing/2010/main" val="0"/>
              </a:ext>
            </a:extLst>
          </a:blip>
          <a:srcRect b="18434"/>
          <a:stretch/>
        </p:blipFill>
        <p:spPr>
          <a:xfrm>
            <a:off x="-890" y="16315"/>
            <a:ext cx="12192889" cy="6841685"/>
          </a:xfrm>
          <a:prstGeom prst="rect">
            <a:avLst/>
          </a:prstGeom>
        </p:spPr>
      </p:pic>
      <p:pic>
        <p:nvPicPr>
          <p:cNvPr id="6" name="Picture 5">
            <a:extLst>
              <a:ext uri="{FF2B5EF4-FFF2-40B4-BE49-F238E27FC236}">
                <a16:creationId xmlns:a16="http://schemas.microsoft.com/office/drawing/2014/main" id="{50F4D167-6475-4857-8B1E-04E6B40E7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78" y="16315"/>
            <a:ext cx="11342455" cy="7098632"/>
          </a:xfrm>
          <a:prstGeom prst="rect">
            <a:avLst/>
          </a:prstGeom>
        </p:spPr>
      </p:pic>
      <p:grpSp>
        <p:nvGrpSpPr>
          <p:cNvPr id="7" name="Group 6">
            <a:extLst>
              <a:ext uri="{FF2B5EF4-FFF2-40B4-BE49-F238E27FC236}">
                <a16:creationId xmlns:a16="http://schemas.microsoft.com/office/drawing/2014/main" id="{2715089B-592A-467D-848E-DBB7A905F78D}"/>
              </a:ext>
            </a:extLst>
          </p:cNvPr>
          <p:cNvGrpSpPr/>
          <p:nvPr/>
        </p:nvGrpSpPr>
        <p:grpSpPr>
          <a:xfrm>
            <a:off x="3337389" y="601115"/>
            <a:ext cx="5517222" cy="708916"/>
            <a:chOff x="328718" y="488498"/>
            <a:chExt cx="5517222" cy="708916"/>
          </a:xfrm>
        </p:grpSpPr>
        <p:sp>
          <p:nvSpPr>
            <p:cNvPr id="8" name="Rectangle: Rounded Corners 7">
              <a:extLst>
                <a:ext uri="{FF2B5EF4-FFF2-40B4-BE49-F238E27FC236}">
                  <a16:creationId xmlns:a16="http://schemas.microsoft.com/office/drawing/2014/main" id="{426C8E94-57E4-4335-AA2C-47A9B85304B9}"/>
                </a:ext>
              </a:extLst>
            </p:cNvPr>
            <p:cNvSpPr/>
            <p:nvPr/>
          </p:nvSpPr>
          <p:spPr>
            <a:xfrm>
              <a:off x="427703" y="563309"/>
              <a:ext cx="5319252" cy="563554"/>
            </a:xfrm>
            <a:prstGeom prst="roundRect">
              <a:avLst>
                <a:gd name="adj" fmla="val 50000"/>
              </a:avLst>
            </a:prstGeom>
            <a:solidFill>
              <a:srgbClr val="959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F731620-20AC-46BF-8AB8-2F5BD3A45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41" y="660076"/>
              <a:ext cx="365760" cy="365760"/>
            </a:xfrm>
            <a:prstGeom prst="rect">
              <a:avLst/>
            </a:prstGeom>
          </p:spPr>
        </p:pic>
        <p:sp>
          <p:nvSpPr>
            <p:cNvPr id="10" name="Rectangle: Rounded Corners 9">
              <a:extLst>
                <a:ext uri="{FF2B5EF4-FFF2-40B4-BE49-F238E27FC236}">
                  <a16:creationId xmlns:a16="http://schemas.microsoft.com/office/drawing/2014/main" id="{7B0FF4A3-94F8-4109-837A-054D99C5CA7D}"/>
                </a:ext>
              </a:extLst>
            </p:cNvPr>
            <p:cNvSpPr/>
            <p:nvPr/>
          </p:nvSpPr>
          <p:spPr>
            <a:xfrm>
              <a:off x="328718" y="488498"/>
              <a:ext cx="5517222" cy="708916"/>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rgbClr val="385134"/>
                </a:solidFill>
                <a:latin typeface="comic andy" panose="02000500000000000000" pitchFamily="2" charset="0"/>
              </a:endParaRPr>
            </a:p>
          </p:txBody>
        </p:sp>
      </p:grpSp>
      <p:sp>
        <p:nvSpPr>
          <p:cNvPr id="11" name="Rectangle 10">
            <a:extLst>
              <a:ext uri="{FF2B5EF4-FFF2-40B4-BE49-F238E27FC236}">
                <a16:creationId xmlns:a16="http://schemas.microsoft.com/office/drawing/2014/main" id="{F8AA584F-B26D-4D88-9E7C-0AD115D36E71}"/>
              </a:ext>
            </a:extLst>
          </p:cNvPr>
          <p:cNvSpPr/>
          <p:nvPr/>
        </p:nvSpPr>
        <p:spPr>
          <a:xfrm>
            <a:off x="4056404" y="619188"/>
            <a:ext cx="4379725" cy="584775"/>
          </a:xfrm>
          <a:prstGeom prst="rect">
            <a:avLst/>
          </a:prstGeom>
          <a:noFill/>
        </p:spPr>
        <p:txBody>
          <a:bodyPr wrap="none" lIns="91440" tIns="45720" rIns="91440" bIns="45720">
            <a:spAutoFit/>
          </a:bodyPr>
          <a:lstStyle/>
          <a:p>
            <a:r>
              <a:rPr lang="id-ID" sz="3200" dirty="0">
                <a:ln w="0"/>
                <a:effectLst>
                  <a:outerShdw blurRad="38100" dist="19050" dir="2700000" algn="tl" rotWithShape="0">
                    <a:schemeClr val="dk1">
                      <a:alpha val="40000"/>
                    </a:schemeClr>
                  </a:outerShdw>
                </a:effectLst>
                <a:latin typeface="Harlow Solid Italic" panose="04030604020F02020D02" pitchFamily="82" charset="0"/>
              </a:rPr>
              <a:t>Kebutuhan non-fungsional</a:t>
            </a:r>
            <a:endParaRPr lang="en-US" sz="3200" b="0" cap="none" spc="0" dirty="0">
              <a:ln w="0"/>
              <a:solidFill>
                <a:schemeClr val="tx1"/>
              </a:solidFill>
              <a:effectLst>
                <a:outerShdw blurRad="38100" dist="19050" dir="2700000" algn="tl" rotWithShape="0">
                  <a:schemeClr val="dk1">
                    <a:alpha val="40000"/>
                  </a:schemeClr>
                </a:outerShdw>
              </a:effectLst>
              <a:latin typeface="Harlow Solid Italic" panose="04030604020F02020D02" pitchFamily="82" charset="0"/>
            </a:endParaRPr>
          </a:p>
        </p:txBody>
      </p:sp>
      <p:pic>
        <p:nvPicPr>
          <p:cNvPr id="2" name="Picture 1">
            <a:extLst>
              <a:ext uri="{FF2B5EF4-FFF2-40B4-BE49-F238E27FC236}">
                <a16:creationId xmlns:a16="http://schemas.microsoft.com/office/drawing/2014/main" id="{EFE19195-76B7-767B-08B4-2D1014D64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0356" y="3200400"/>
            <a:ext cx="3529950" cy="3529950"/>
          </a:xfrm>
          <a:prstGeom prst="rect">
            <a:avLst/>
          </a:prstGeom>
        </p:spPr>
      </p:pic>
      <p:sp>
        <p:nvSpPr>
          <p:cNvPr id="14" name="TextBox 13">
            <a:extLst>
              <a:ext uri="{FF2B5EF4-FFF2-40B4-BE49-F238E27FC236}">
                <a16:creationId xmlns:a16="http://schemas.microsoft.com/office/drawing/2014/main" id="{640B8F65-1409-DFD3-EB04-D4981148F67A}"/>
              </a:ext>
            </a:extLst>
          </p:cNvPr>
          <p:cNvSpPr txBox="1"/>
          <p:nvPr/>
        </p:nvSpPr>
        <p:spPr>
          <a:xfrm>
            <a:off x="1996693" y="2014350"/>
            <a:ext cx="6439436" cy="3785652"/>
          </a:xfrm>
          <a:prstGeom prst="rect">
            <a:avLst/>
          </a:prstGeom>
          <a:noFill/>
        </p:spPr>
        <p:txBody>
          <a:bodyPr wrap="square">
            <a:spAutoFit/>
          </a:bodyPr>
          <a:lstStyle/>
          <a:p>
            <a:pPr marL="342900" indent="-342900">
              <a:buFont typeface="Arial" panose="020B0604020202020204" pitchFamily="34" charset="0"/>
              <a:buChar char="•"/>
            </a:pPr>
            <a:r>
              <a:rPr lang="en-ID" sz="2000" b="0" i="0" dirty="0">
                <a:effectLst/>
                <a:latin typeface="Ebrima" panose="02000000000000000000" pitchFamily="2" charset="0"/>
                <a:ea typeface="Ebrima" panose="02000000000000000000" pitchFamily="2" charset="0"/>
                <a:cs typeface="Ebrima" panose="02000000000000000000" pitchFamily="2" charset="0"/>
              </a:rPr>
              <a:t>Waktu </a:t>
            </a:r>
            <a:r>
              <a:rPr lang="en-ID" sz="2000" b="0" i="0" dirty="0" err="1">
                <a:effectLst/>
                <a:latin typeface="Ebrima" panose="02000000000000000000" pitchFamily="2" charset="0"/>
                <a:ea typeface="Ebrima" panose="02000000000000000000" pitchFamily="2" charset="0"/>
                <a:cs typeface="Ebrima" panose="02000000000000000000" pitchFamily="2" charset="0"/>
              </a:rPr>
              <a:t>respons</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Aplikasi</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id-ID" sz="2000" dirty="0">
                <a:latin typeface="Ebrima" panose="02000000000000000000" pitchFamily="2" charset="0"/>
                <a:ea typeface="Ebrima" panose="02000000000000000000" pitchFamily="2" charset="0"/>
                <a:cs typeface="Ebrima" panose="02000000000000000000" pitchFamily="2" charset="0"/>
              </a:rPr>
              <a:t>ini </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memberikan</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respons</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kepada</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pengguna</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dalam</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waktu</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kurang</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dari</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satu</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detik</a:t>
            </a:r>
            <a:r>
              <a:rPr lang="en-ID" sz="2000" b="0" i="0" dirty="0">
                <a:effectLst/>
                <a:latin typeface="Ebrima" panose="02000000000000000000" pitchFamily="2" charset="0"/>
                <a:ea typeface="Ebrima" panose="02000000000000000000" pitchFamily="2" charset="0"/>
                <a:cs typeface="Ebrima" panose="02000000000000000000" pitchFamily="2" charset="0"/>
              </a:rPr>
              <a:t>.</a:t>
            </a:r>
            <a:endParaRPr lang="id-ID" sz="2000" b="0" i="0" dirty="0">
              <a:effectLst/>
              <a:latin typeface="Ebrima" panose="02000000000000000000" pitchFamily="2" charset="0"/>
              <a:ea typeface="Ebrima" panose="02000000000000000000" pitchFamily="2" charset="0"/>
              <a:cs typeface="Ebrima" panose="02000000000000000000" pitchFamily="2" charset="0"/>
            </a:endParaRPr>
          </a:p>
          <a:p>
            <a:pPr marL="342900" indent="-342900">
              <a:buFont typeface="Arial" panose="020B0604020202020204" pitchFamily="34" charset="0"/>
              <a:buChar char="•"/>
            </a:pPr>
            <a:r>
              <a:rPr lang="en-ID" sz="2000" b="0" i="0" dirty="0" err="1">
                <a:effectLst/>
                <a:latin typeface="Ebrima" panose="02000000000000000000" pitchFamily="2" charset="0"/>
                <a:ea typeface="Ebrima" panose="02000000000000000000" pitchFamily="2" charset="0"/>
                <a:cs typeface="Ebrima" panose="02000000000000000000" pitchFamily="2" charset="0"/>
              </a:rPr>
              <a:t>Skalabilitas</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Aplikasi</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id-ID" sz="2000" b="0" i="0" dirty="0">
                <a:effectLst/>
                <a:latin typeface="Ebrima" panose="02000000000000000000" pitchFamily="2" charset="0"/>
                <a:ea typeface="Ebrima" panose="02000000000000000000" pitchFamily="2" charset="0"/>
                <a:cs typeface="Ebrima" panose="02000000000000000000" pitchFamily="2" charset="0"/>
              </a:rPr>
              <a:t>ini</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mampu</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menangani</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peningkatan</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jumlah</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pengguna</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atau</a:t>
            </a:r>
            <a:r>
              <a:rPr lang="en-ID" sz="2000" b="0" i="0" dirty="0">
                <a:effectLst/>
                <a:latin typeface="Ebrima" panose="02000000000000000000" pitchFamily="2" charset="0"/>
                <a:ea typeface="Ebrima" panose="02000000000000000000" pitchFamily="2" charset="0"/>
                <a:cs typeface="Ebrima" panose="02000000000000000000" pitchFamily="2" charset="0"/>
              </a:rPr>
              <a:t> volume data </a:t>
            </a:r>
            <a:r>
              <a:rPr lang="en-ID" sz="2000" b="0" i="0" dirty="0" err="1">
                <a:effectLst/>
                <a:latin typeface="Ebrima" panose="02000000000000000000" pitchFamily="2" charset="0"/>
                <a:ea typeface="Ebrima" panose="02000000000000000000" pitchFamily="2" charset="0"/>
                <a:cs typeface="Ebrima" panose="02000000000000000000" pitchFamily="2" charset="0"/>
              </a:rPr>
              <a:t>tanpa</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mengurangi</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kinerja</a:t>
            </a:r>
            <a:r>
              <a:rPr lang="id-ID" sz="2000" b="0" i="0" dirty="0">
                <a:effectLst/>
                <a:latin typeface="Ebrima" panose="02000000000000000000" pitchFamily="2" charset="0"/>
                <a:ea typeface="Ebrima" panose="02000000000000000000" pitchFamily="2" charset="0"/>
                <a:cs typeface="Ebrima" panose="02000000000000000000" pitchFamily="2" charset="0"/>
              </a:rPr>
              <a:t> dari aplikasi</a:t>
            </a:r>
            <a:r>
              <a:rPr lang="en-ID" sz="2000" b="0" i="0" dirty="0">
                <a:effectLst/>
                <a:latin typeface="Ebrima" panose="02000000000000000000" pitchFamily="2" charset="0"/>
                <a:ea typeface="Ebrima" panose="02000000000000000000" pitchFamily="2" charset="0"/>
                <a:cs typeface="Ebrima" panose="02000000000000000000" pitchFamily="2" charset="0"/>
              </a:rPr>
              <a:t>.</a:t>
            </a:r>
            <a:endParaRPr lang="id-ID" sz="2000" b="0" i="0" dirty="0">
              <a:effectLst/>
              <a:latin typeface="Ebrima" panose="02000000000000000000" pitchFamily="2" charset="0"/>
              <a:ea typeface="Ebrima" panose="02000000000000000000" pitchFamily="2" charset="0"/>
              <a:cs typeface="Ebrima" panose="02000000000000000000" pitchFamily="2" charset="0"/>
            </a:endParaRPr>
          </a:p>
          <a:p>
            <a:pPr marL="342900" indent="-342900" algn="l">
              <a:buFont typeface="Arial" panose="020B0604020202020204" pitchFamily="34" charset="0"/>
              <a:buChar char="•"/>
            </a:pPr>
            <a:r>
              <a:rPr lang="en-ID" sz="2000" b="0" i="0" dirty="0" err="1">
                <a:effectLst/>
                <a:latin typeface="Ebrima" panose="02000000000000000000" pitchFamily="2" charset="0"/>
                <a:ea typeface="Ebrima" panose="02000000000000000000" pitchFamily="2" charset="0"/>
                <a:cs typeface="Ebrima" panose="02000000000000000000" pitchFamily="2" charset="0"/>
              </a:rPr>
              <a:t>Tampilan</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antarmuka</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pengguna</a:t>
            </a:r>
            <a:r>
              <a:rPr lang="en-ID" sz="2000" b="0" i="0" dirty="0">
                <a:effectLst/>
                <a:latin typeface="Ebrima" panose="02000000000000000000" pitchFamily="2" charset="0"/>
                <a:ea typeface="Ebrima" panose="02000000000000000000" pitchFamily="2" charset="0"/>
                <a:cs typeface="Ebrima" panose="02000000000000000000" pitchFamily="2" charset="0"/>
              </a:rPr>
              <a:t> yang </a:t>
            </a:r>
            <a:r>
              <a:rPr lang="en-ID" sz="2000" b="0" i="0" dirty="0" err="1">
                <a:effectLst/>
                <a:latin typeface="Ebrima" panose="02000000000000000000" pitchFamily="2" charset="0"/>
                <a:ea typeface="Ebrima" panose="02000000000000000000" pitchFamily="2" charset="0"/>
                <a:cs typeface="Ebrima" panose="02000000000000000000" pitchFamily="2" charset="0"/>
              </a:rPr>
              <a:t>intuitif</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Antarmuka</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pengguna</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mudah</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dipahami</a:t>
            </a:r>
            <a:r>
              <a:rPr lang="en-ID" sz="2000" b="0" i="0" dirty="0">
                <a:effectLst/>
                <a:latin typeface="Ebrima" panose="02000000000000000000" pitchFamily="2" charset="0"/>
                <a:ea typeface="Ebrima" panose="02000000000000000000" pitchFamily="2" charset="0"/>
                <a:cs typeface="Ebrima" panose="02000000000000000000" pitchFamily="2" charset="0"/>
              </a:rPr>
              <a:t> dan </a:t>
            </a:r>
            <a:r>
              <a:rPr lang="en-ID" sz="2000" b="0" i="0" dirty="0" err="1">
                <a:effectLst/>
                <a:latin typeface="Ebrima" panose="02000000000000000000" pitchFamily="2" charset="0"/>
                <a:ea typeface="Ebrima" panose="02000000000000000000" pitchFamily="2" charset="0"/>
                <a:cs typeface="Ebrima" panose="02000000000000000000" pitchFamily="2" charset="0"/>
              </a:rPr>
              <a:t>digunakan</a:t>
            </a:r>
            <a:r>
              <a:rPr lang="en-ID" sz="2000" b="0" i="0" dirty="0">
                <a:effectLst/>
                <a:latin typeface="Ebrima" panose="02000000000000000000" pitchFamily="2" charset="0"/>
                <a:ea typeface="Ebrima" panose="02000000000000000000" pitchFamily="2" charset="0"/>
                <a:cs typeface="Ebrima" panose="02000000000000000000" pitchFamily="2" charset="0"/>
              </a:rPr>
              <a:t> oleh </a:t>
            </a:r>
            <a:r>
              <a:rPr lang="en-ID" sz="2000" b="0" i="0" dirty="0" err="1">
                <a:effectLst/>
                <a:latin typeface="Ebrima" panose="02000000000000000000" pitchFamily="2" charset="0"/>
                <a:ea typeface="Ebrima" panose="02000000000000000000" pitchFamily="2" charset="0"/>
                <a:cs typeface="Ebrima" panose="02000000000000000000" pitchFamily="2" charset="0"/>
              </a:rPr>
              <a:t>pengguna</a:t>
            </a:r>
            <a:r>
              <a:rPr lang="en-ID" sz="2000" b="0" i="0" dirty="0">
                <a:solidFill>
                  <a:srgbClr val="D1D5DB"/>
                </a:solidFill>
                <a:effectLst/>
                <a:latin typeface="Söhne"/>
              </a:rPr>
              <a:t>.</a:t>
            </a:r>
          </a:p>
          <a:p>
            <a:pPr marL="342900" indent="-342900" algn="l">
              <a:buFont typeface="Arial" panose="020B0604020202020204" pitchFamily="34" charset="0"/>
              <a:buChar char="•"/>
            </a:pPr>
            <a:r>
              <a:rPr lang="en-ID" sz="2000" b="0" i="0" dirty="0" err="1">
                <a:effectLst/>
                <a:latin typeface="Ebrima" panose="02000000000000000000" pitchFamily="2" charset="0"/>
                <a:ea typeface="Ebrima" panose="02000000000000000000" pitchFamily="2" charset="0"/>
                <a:cs typeface="Ebrima" panose="02000000000000000000" pitchFamily="2" charset="0"/>
              </a:rPr>
              <a:t>Ketersediaan</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Aplikasi</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id-ID" sz="2000" b="0" i="0" dirty="0">
                <a:effectLst/>
                <a:latin typeface="Ebrima" panose="02000000000000000000" pitchFamily="2" charset="0"/>
                <a:ea typeface="Ebrima" panose="02000000000000000000" pitchFamily="2" charset="0"/>
                <a:cs typeface="Ebrima" panose="02000000000000000000" pitchFamily="2" charset="0"/>
              </a:rPr>
              <a:t>ini</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tersedia</a:t>
            </a:r>
            <a:r>
              <a:rPr lang="en-ID" sz="2000" b="0" i="0" dirty="0">
                <a:effectLst/>
                <a:latin typeface="Ebrima" panose="02000000000000000000" pitchFamily="2" charset="0"/>
                <a:ea typeface="Ebrima" panose="02000000000000000000" pitchFamily="2" charset="0"/>
                <a:cs typeface="Ebrima" panose="02000000000000000000" pitchFamily="2" charset="0"/>
              </a:rPr>
              <a:t> dan </a:t>
            </a:r>
            <a:r>
              <a:rPr lang="en-ID" sz="2000" b="0" i="0" dirty="0" err="1">
                <a:effectLst/>
                <a:latin typeface="Ebrima" panose="02000000000000000000" pitchFamily="2" charset="0"/>
                <a:ea typeface="Ebrima" panose="02000000000000000000" pitchFamily="2" charset="0"/>
                <a:cs typeface="Ebrima" panose="02000000000000000000" pitchFamily="2" charset="0"/>
              </a:rPr>
              <a:t>dapat</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diakses</a:t>
            </a:r>
            <a:r>
              <a:rPr lang="en-ID" sz="2000" b="0" i="0" dirty="0">
                <a:effectLst/>
                <a:latin typeface="Ebrima" panose="02000000000000000000" pitchFamily="2" charset="0"/>
                <a:ea typeface="Ebrima" panose="02000000000000000000" pitchFamily="2" charset="0"/>
                <a:cs typeface="Ebrima" panose="02000000000000000000" pitchFamily="2" charset="0"/>
              </a:rPr>
              <a:t> oleh </a:t>
            </a:r>
            <a:r>
              <a:rPr lang="en-ID" sz="2000" b="0" i="0" dirty="0" err="1">
                <a:effectLst/>
                <a:latin typeface="Ebrima" panose="02000000000000000000" pitchFamily="2" charset="0"/>
                <a:ea typeface="Ebrima" panose="02000000000000000000" pitchFamily="2" charset="0"/>
                <a:cs typeface="Ebrima" panose="02000000000000000000" pitchFamily="2" charset="0"/>
              </a:rPr>
              <a:t>pengguna</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sepanjang</a:t>
            </a:r>
            <a:r>
              <a:rPr lang="en-ID" sz="2000" b="0" i="0" dirty="0">
                <a:effectLst/>
                <a:latin typeface="Ebrima" panose="02000000000000000000" pitchFamily="2" charset="0"/>
                <a:ea typeface="Ebrima" panose="02000000000000000000" pitchFamily="2" charset="0"/>
                <a:cs typeface="Ebrima" panose="02000000000000000000" pitchFamily="2" charset="0"/>
              </a:rPr>
              <a:t> </a:t>
            </a:r>
            <a:r>
              <a:rPr lang="en-ID" sz="2000" b="0" i="0" dirty="0" err="1">
                <a:effectLst/>
                <a:latin typeface="Ebrima" panose="02000000000000000000" pitchFamily="2" charset="0"/>
                <a:ea typeface="Ebrima" panose="02000000000000000000" pitchFamily="2" charset="0"/>
                <a:cs typeface="Ebrima" panose="02000000000000000000" pitchFamily="2" charset="0"/>
              </a:rPr>
              <a:t>waktu</a:t>
            </a:r>
            <a:r>
              <a:rPr lang="id-ID" sz="2000" b="0" i="0" dirty="0">
                <a:effectLst/>
                <a:latin typeface="Ebrima" panose="02000000000000000000" pitchFamily="2" charset="0"/>
                <a:ea typeface="Ebrima" panose="02000000000000000000" pitchFamily="2" charset="0"/>
                <a:cs typeface="Ebrima" panose="02000000000000000000" pitchFamily="2" charset="0"/>
              </a:rPr>
              <a:t>.</a:t>
            </a:r>
            <a:endParaRPr lang="en-ID" sz="2000" b="0" i="0" dirty="0">
              <a:effectLst/>
              <a:latin typeface="Ebrima" panose="02000000000000000000" pitchFamily="2" charset="0"/>
              <a:ea typeface="Ebrima" panose="02000000000000000000" pitchFamily="2" charset="0"/>
              <a:cs typeface="Ebrima" panose="02000000000000000000" pitchFamily="2" charset="0"/>
            </a:endParaRPr>
          </a:p>
          <a:p>
            <a:pPr marL="342900" indent="-342900">
              <a:buFont typeface="Arial" panose="020B0604020202020204" pitchFamily="34" charset="0"/>
              <a:buChar char="•"/>
            </a:pPr>
            <a:endParaRPr lang="en-ID" sz="2000" b="0" i="0" dirty="0">
              <a:effectLst/>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975100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1AC9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E1305E3-6830-48D6-A70A-BF600F175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03" y="462861"/>
            <a:ext cx="7934380" cy="5932278"/>
          </a:xfrm>
          <a:prstGeom prst="rect">
            <a:avLst/>
          </a:prstGeom>
        </p:spPr>
      </p:pic>
      <p:pic>
        <p:nvPicPr>
          <p:cNvPr id="17" name="Picture 16">
            <a:extLst>
              <a:ext uri="{FF2B5EF4-FFF2-40B4-BE49-F238E27FC236}">
                <a16:creationId xmlns:a16="http://schemas.microsoft.com/office/drawing/2014/main" id="{EE4D6674-7D07-4630-9BC6-D22CBB4B0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55" y="3657601"/>
            <a:ext cx="2802475" cy="2802475"/>
          </a:xfrm>
          <a:prstGeom prst="rect">
            <a:avLst/>
          </a:prstGeom>
        </p:spPr>
      </p:pic>
      <p:pic>
        <p:nvPicPr>
          <p:cNvPr id="22" name="Picture 21">
            <a:extLst>
              <a:ext uri="{FF2B5EF4-FFF2-40B4-BE49-F238E27FC236}">
                <a16:creationId xmlns:a16="http://schemas.microsoft.com/office/drawing/2014/main" id="{7A06C46D-C944-47F7-B5CC-352434885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7312" y="23599"/>
            <a:ext cx="1586589" cy="1586589"/>
          </a:xfrm>
          <a:prstGeom prst="rect">
            <a:avLst/>
          </a:prstGeom>
        </p:spPr>
      </p:pic>
      <p:pic>
        <p:nvPicPr>
          <p:cNvPr id="24" name="Picture 23">
            <a:extLst>
              <a:ext uri="{FF2B5EF4-FFF2-40B4-BE49-F238E27FC236}">
                <a16:creationId xmlns:a16="http://schemas.microsoft.com/office/drawing/2014/main" id="{D42D5F7E-2654-4A26-A9E7-1D43AB4D2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3053" y="129340"/>
            <a:ext cx="1375109" cy="1375109"/>
          </a:xfrm>
          <a:prstGeom prst="rect">
            <a:avLst/>
          </a:prstGeom>
        </p:spPr>
      </p:pic>
      <p:pic>
        <p:nvPicPr>
          <p:cNvPr id="28" name="Picture 27">
            <a:extLst>
              <a:ext uri="{FF2B5EF4-FFF2-40B4-BE49-F238E27FC236}">
                <a16:creationId xmlns:a16="http://schemas.microsoft.com/office/drawing/2014/main" id="{F9C256A4-7870-454A-B509-44D29844E2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123468">
            <a:off x="8267923" y="5753011"/>
            <a:ext cx="1815308" cy="1771232"/>
          </a:xfrm>
          <a:prstGeom prst="rect">
            <a:avLst/>
          </a:prstGeom>
        </p:spPr>
      </p:pic>
      <p:pic>
        <p:nvPicPr>
          <p:cNvPr id="30" name="Picture 29">
            <a:extLst>
              <a:ext uri="{FF2B5EF4-FFF2-40B4-BE49-F238E27FC236}">
                <a16:creationId xmlns:a16="http://schemas.microsoft.com/office/drawing/2014/main" id="{E3BD5E41-A5D0-475D-92F5-B193694262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9157" y="4732351"/>
            <a:ext cx="1662788" cy="1662788"/>
          </a:xfrm>
          <a:prstGeom prst="rect">
            <a:avLst/>
          </a:prstGeom>
        </p:spPr>
      </p:pic>
      <p:pic>
        <p:nvPicPr>
          <p:cNvPr id="3" name="Picture 2">
            <a:extLst>
              <a:ext uri="{FF2B5EF4-FFF2-40B4-BE49-F238E27FC236}">
                <a16:creationId xmlns:a16="http://schemas.microsoft.com/office/drawing/2014/main" id="{247426DA-0B43-A9BD-1A21-EDAFB0CB79EE}"/>
              </a:ext>
            </a:extLst>
          </p:cNvPr>
          <p:cNvPicPr>
            <a:picLocks noChangeAspect="1"/>
          </p:cNvPicPr>
          <p:nvPr/>
        </p:nvPicPr>
        <p:blipFill rotWithShape="1">
          <a:blip r:embed="rId8"/>
          <a:srcRect l="31373" t="17261" r="31415" b="18670"/>
          <a:stretch/>
        </p:blipFill>
        <p:spPr>
          <a:xfrm>
            <a:off x="1921055" y="1461753"/>
            <a:ext cx="4536821" cy="4391696"/>
          </a:xfrm>
          <a:prstGeom prst="rect">
            <a:avLst/>
          </a:prstGeom>
        </p:spPr>
      </p:pic>
      <p:grpSp>
        <p:nvGrpSpPr>
          <p:cNvPr id="5" name="Group 4">
            <a:extLst>
              <a:ext uri="{FF2B5EF4-FFF2-40B4-BE49-F238E27FC236}">
                <a16:creationId xmlns:a16="http://schemas.microsoft.com/office/drawing/2014/main" id="{22936102-0861-5B1B-06BF-E148F439C8DB}"/>
              </a:ext>
            </a:extLst>
          </p:cNvPr>
          <p:cNvGrpSpPr/>
          <p:nvPr/>
        </p:nvGrpSpPr>
        <p:grpSpPr>
          <a:xfrm>
            <a:off x="1430854" y="462861"/>
            <a:ext cx="5517222" cy="708916"/>
            <a:chOff x="328718" y="488498"/>
            <a:chExt cx="5517222" cy="708916"/>
          </a:xfrm>
        </p:grpSpPr>
        <p:sp>
          <p:nvSpPr>
            <p:cNvPr id="6" name="Rectangle: Rounded Corners 5">
              <a:extLst>
                <a:ext uri="{FF2B5EF4-FFF2-40B4-BE49-F238E27FC236}">
                  <a16:creationId xmlns:a16="http://schemas.microsoft.com/office/drawing/2014/main" id="{52BE3996-6DBE-7A2A-2F91-FDDCBF87D757}"/>
                </a:ext>
              </a:extLst>
            </p:cNvPr>
            <p:cNvSpPr/>
            <p:nvPr/>
          </p:nvSpPr>
          <p:spPr>
            <a:xfrm>
              <a:off x="427703" y="563309"/>
              <a:ext cx="5319252" cy="563554"/>
            </a:xfrm>
            <a:prstGeom prst="roundRect">
              <a:avLst>
                <a:gd name="adj" fmla="val 50000"/>
              </a:avLst>
            </a:prstGeom>
            <a:solidFill>
              <a:srgbClr val="959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solidFill>
                  <a:latin typeface="Algerian" panose="04020705040A02060702" pitchFamily="82" charset="0"/>
                </a:rPr>
                <a:t>DESAIN APLIKASI</a:t>
              </a:r>
              <a:endParaRPr lang="en-US" dirty="0">
                <a:solidFill>
                  <a:schemeClr val="tx1"/>
                </a:solidFill>
                <a:latin typeface="Algerian" panose="04020705040A02060702" pitchFamily="82" charset="0"/>
              </a:endParaRPr>
            </a:p>
          </p:txBody>
        </p:sp>
        <p:pic>
          <p:nvPicPr>
            <p:cNvPr id="7" name="Picture 6">
              <a:extLst>
                <a:ext uri="{FF2B5EF4-FFF2-40B4-BE49-F238E27FC236}">
                  <a16:creationId xmlns:a16="http://schemas.microsoft.com/office/drawing/2014/main" id="{DB093DC3-EB97-A3B2-8D94-0DF8174124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2141" y="660076"/>
              <a:ext cx="365760" cy="365760"/>
            </a:xfrm>
            <a:prstGeom prst="rect">
              <a:avLst/>
            </a:prstGeom>
          </p:spPr>
        </p:pic>
        <p:sp>
          <p:nvSpPr>
            <p:cNvPr id="8" name="Rectangle: Rounded Corners 7">
              <a:extLst>
                <a:ext uri="{FF2B5EF4-FFF2-40B4-BE49-F238E27FC236}">
                  <a16:creationId xmlns:a16="http://schemas.microsoft.com/office/drawing/2014/main" id="{5B111AE8-2721-3549-C14C-C735BB44C473}"/>
                </a:ext>
              </a:extLst>
            </p:cNvPr>
            <p:cNvSpPr/>
            <p:nvPr/>
          </p:nvSpPr>
          <p:spPr>
            <a:xfrm>
              <a:off x="328718" y="488498"/>
              <a:ext cx="5517222" cy="708916"/>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rgbClr val="385134"/>
                </a:solidFill>
                <a:latin typeface="comic andy" panose="02000500000000000000" pitchFamily="2" charset="0"/>
              </a:endParaRPr>
            </a:p>
          </p:txBody>
        </p:sp>
      </p:grpSp>
    </p:spTree>
    <p:extLst>
      <p:ext uri="{BB962C8B-B14F-4D97-AF65-F5344CB8AC3E}">
        <p14:creationId xmlns:p14="http://schemas.microsoft.com/office/powerpoint/2010/main" val="4038578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BB6A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CD0DD8B-018F-4CE9-85D8-DEF73E609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573653">
            <a:off x="-517727" y="2749883"/>
            <a:ext cx="3272637" cy="3272637"/>
          </a:xfrm>
          <a:prstGeom prst="rect">
            <a:avLst/>
          </a:prstGeom>
        </p:spPr>
      </p:pic>
      <p:pic>
        <p:nvPicPr>
          <p:cNvPr id="8" name="Picture 7">
            <a:extLst>
              <a:ext uri="{FF2B5EF4-FFF2-40B4-BE49-F238E27FC236}">
                <a16:creationId xmlns:a16="http://schemas.microsoft.com/office/drawing/2014/main" id="{17D46A1F-998F-4460-9D2A-903C12652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38552">
            <a:off x="704455" y="5493966"/>
            <a:ext cx="1208213" cy="1208213"/>
          </a:xfrm>
          <a:prstGeom prst="rect">
            <a:avLst/>
          </a:prstGeom>
        </p:spPr>
      </p:pic>
      <p:sp>
        <p:nvSpPr>
          <p:cNvPr id="9" name="Rectangle: Rounded Corners 8">
            <a:extLst>
              <a:ext uri="{FF2B5EF4-FFF2-40B4-BE49-F238E27FC236}">
                <a16:creationId xmlns:a16="http://schemas.microsoft.com/office/drawing/2014/main" id="{C6957641-58EE-4C44-BFEF-1BE4CB61B636}"/>
              </a:ext>
            </a:extLst>
          </p:cNvPr>
          <p:cNvSpPr/>
          <p:nvPr/>
        </p:nvSpPr>
        <p:spPr>
          <a:xfrm>
            <a:off x="3283226" y="730571"/>
            <a:ext cx="8010940" cy="539685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9BA916C-85A7-45D0-84F0-FA3E399F8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532" y="168115"/>
            <a:ext cx="947311" cy="947311"/>
          </a:xfrm>
          <a:prstGeom prst="rect">
            <a:avLst/>
          </a:prstGeom>
        </p:spPr>
      </p:pic>
      <p:sp>
        <p:nvSpPr>
          <p:cNvPr id="23" name="Rectangle 22">
            <a:extLst>
              <a:ext uri="{FF2B5EF4-FFF2-40B4-BE49-F238E27FC236}">
                <a16:creationId xmlns:a16="http://schemas.microsoft.com/office/drawing/2014/main" id="{27461E6E-E65E-4B7B-8B15-8863273D8A6A}"/>
              </a:ext>
            </a:extLst>
          </p:cNvPr>
          <p:cNvSpPr/>
          <p:nvPr/>
        </p:nvSpPr>
        <p:spPr>
          <a:xfrm>
            <a:off x="6965173" y="2767280"/>
            <a:ext cx="3943165" cy="1323439"/>
          </a:xfrm>
          <a:prstGeom prst="rect">
            <a:avLst/>
          </a:prstGeom>
          <a:noFill/>
        </p:spPr>
        <p:txBody>
          <a:bodyPr wrap="square" lIns="91440" tIns="45720" rIns="91440" bIns="45720">
            <a:spAutoFit/>
          </a:bodyPr>
          <a:lstStyle/>
          <a:p>
            <a:pPr marL="342900" indent="-342900">
              <a:buFont typeface="Wingdings" panose="05000000000000000000" pitchFamily="2" charset="2"/>
              <a:buChar char="q"/>
            </a:pPr>
            <a:r>
              <a:rPr lang="id-ID" sz="2000" b="0" cap="none" spc="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rPr>
              <a:t>Button Simpan digunakan untuk menyimpan data yang ingin ditambahkan</a:t>
            </a:r>
          </a:p>
          <a:p>
            <a:pPr marL="342900" indent="-342900" algn="ctr">
              <a:buFont typeface="Wingdings" panose="05000000000000000000" pitchFamily="2" charset="2"/>
              <a:buChar char="q"/>
            </a:pPr>
            <a:endParaRPr lang="en-US" sz="2000" b="0" cap="none" spc="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endParaRPr>
          </a:p>
        </p:txBody>
      </p:sp>
      <p:pic>
        <p:nvPicPr>
          <p:cNvPr id="5" name="Picture 4">
            <a:extLst>
              <a:ext uri="{FF2B5EF4-FFF2-40B4-BE49-F238E27FC236}">
                <a16:creationId xmlns:a16="http://schemas.microsoft.com/office/drawing/2014/main" id="{6E8DA200-9E5D-62EB-2203-3851E4398BC0}"/>
              </a:ext>
            </a:extLst>
          </p:cNvPr>
          <p:cNvPicPr>
            <a:picLocks noChangeAspect="1"/>
          </p:cNvPicPr>
          <p:nvPr/>
        </p:nvPicPr>
        <p:blipFill rotWithShape="1">
          <a:blip r:embed="rId5"/>
          <a:srcRect l="31186" t="16248" r="31024" b="16537"/>
          <a:stretch/>
        </p:blipFill>
        <p:spPr>
          <a:xfrm>
            <a:off x="3669053" y="1170161"/>
            <a:ext cx="3049344" cy="3881577"/>
          </a:xfrm>
          <a:prstGeom prst="rect">
            <a:avLst/>
          </a:prstGeom>
        </p:spPr>
      </p:pic>
    </p:spTree>
    <p:extLst>
      <p:ext uri="{BB962C8B-B14F-4D97-AF65-F5344CB8AC3E}">
        <p14:creationId xmlns:p14="http://schemas.microsoft.com/office/powerpoint/2010/main" val="2941787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BB6A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CD0DD8B-018F-4CE9-85D8-DEF73E609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573653">
            <a:off x="-517727" y="2749883"/>
            <a:ext cx="3272637" cy="3272637"/>
          </a:xfrm>
          <a:prstGeom prst="rect">
            <a:avLst/>
          </a:prstGeom>
        </p:spPr>
      </p:pic>
      <p:pic>
        <p:nvPicPr>
          <p:cNvPr id="8" name="Picture 7">
            <a:extLst>
              <a:ext uri="{FF2B5EF4-FFF2-40B4-BE49-F238E27FC236}">
                <a16:creationId xmlns:a16="http://schemas.microsoft.com/office/drawing/2014/main" id="{17D46A1F-998F-4460-9D2A-903C12652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38552">
            <a:off x="704455" y="5493966"/>
            <a:ext cx="1208213" cy="1208213"/>
          </a:xfrm>
          <a:prstGeom prst="rect">
            <a:avLst/>
          </a:prstGeom>
        </p:spPr>
      </p:pic>
      <p:sp>
        <p:nvSpPr>
          <p:cNvPr id="9" name="Rectangle: Rounded Corners 8">
            <a:extLst>
              <a:ext uri="{FF2B5EF4-FFF2-40B4-BE49-F238E27FC236}">
                <a16:creationId xmlns:a16="http://schemas.microsoft.com/office/drawing/2014/main" id="{C6957641-58EE-4C44-BFEF-1BE4CB61B636}"/>
              </a:ext>
            </a:extLst>
          </p:cNvPr>
          <p:cNvSpPr/>
          <p:nvPr/>
        </p:nvSpPr>
        <p:spPr>
          <a:xfrm>
            <a:off x="3283226" y="730571"/>
            <a:ext cx="8010940" cy="539685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9BA916C-85A7-45D0-84F0-FA3E399F8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532" y="168115"/>
            <a:ext cx="947311" cy="947311"/>
          </a:xfrm>
          <a:prstGeom prst="rect">
            <a:avLst/>
          </a:prstGeom>
        </p:spPr>
      </p:pic>
      <p:sp>
        <p:nvSpPr>
          <p:cNvPr id="23" name="Rectangle 22">
            <a:extLst>
              <a:ext uri="{FF2B5EF4-FFF2-40B4-BE49-F238E27FC236}">
                <a16:creationId xmlns:a16="http://schemas.microsoft.com/office/drawing/2014/main" id="{27461E6E-E65E-4B7B-8B15-8863273D8A6A}"/>
              </a:ext>
            </a:extLst>
          </p:cNvPr>
          <p:cNvSpPr/>
          <p:nvPr/>
        </p:nvSpPr>
        <p:spPr>
          <a:xfrm>
            <a:off x="3802217" y="4743589"/>
            <a:ext cx="3943165" cy="1015663"/>
          </a:xfrm>
          <a:prstGeom prst="rect">
            <a:avLst/>
          </a:prstGeom>
          <a:noFill/>
        </p:spPr>
        <p:txBody>
          <a:bodyPr wrap="square" lIns="91440" tIns="45720" rIns="91440" bIns="45720">
            <a:spAutoFit/>
          </a:bodyPr>
          <a:lstStyle/>
          <a:p>
            <a:pPr marL="342900" indent="-342900">
              <a:buFont typeface="Wingdings" panose="05000000000000000000" pitchFamily="2" charset="2"/>
              <a:buChar char="q"/>
            </a:pPr>
            <a:r>
              <a:rPr lang="id-ID" sz="200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rPr>
              <a:t>B</a:t>
            </a:r>
            <a:r>
              <a:rPr lang="id-ID" sz="2000" b="0" cap="none" spc="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rPr>
              <a:t>utton Hapus digunakan untuk menghapus data yang dinginkan</a:t>
            </a:r>
            <a:endParaRPr lang="en-US" sz="2000" b="0" cap="none" spc="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endParaRPr>
          </a:p>
        </p:txBody>
      </p:sp>
      <p:pic>
        <p:nvPicPr>
          <p:cNvPr id="3" name="Picture 2">
            <a:extLst>
              <a:ext uri="{FF2B5EF4-FFF2-40B4-BE49-F238E27FC236}">
                <a16:creationId xmlns:a16="http://schemas.microsoft.com/office/drawing/2014/main" id="{6B55F64E-3650-3209-BAA7-74F1C24EC798}"/>
              </a:ext>
            </a:extLst>
          </p:cNvPr>
          <p:cNvPicPr>
            <a:picLocks noChangeAspect="1"/>
          </p:cNvPicPr>
          <p:nvPr/>
        </p:nvPicPr>
        <p:blipFill rotWithShape="1">
          <a:blip r:embed="rId5"/>
          <a:srcRect l="31186" t="21581" r="31024" b="18672"/>
          <a:stretch/>
        </p:blipFill>
        <p:spPr>
          <a:xfrm>
            <a:off x="7358221" y="952348"/>
            <a:ext cx="3571756" cy="3570413"/>
          </a:xfrm>
          <a:prstGeom prst="rect">
            <a:avLst/>
          </a:prstGeom>
        </p:spPr>
      </p:pic>
      <p:pic>
        <p:nvPicPr>
          <p:cNvPr id="6" name="Picture 5">
            <a:extLst>
              <a:ext uri="{FF2B5EF4-FFF2-40B4-BE49-F238E27FC236}">
                <a16:creationId xmlns:a16="http://schemas.microsoft.com/office/drawing/2014/main" id="{5786D64D-BDA4-E282-C955-B332F858A5C8}"/>
              </a:ext>
            </a:extLst>
          </p:cNvPr>
          <p:cNvPicPr>
            <a:picLocks noChangeAspect="1"/>
          </p:cNvPicPr>
          <p:nvPr/>
        </p:nvPicPr>
        <p:blipFill rotWithShape="1">
          <a:blip r:embed="rId6">
            <a:extLst>
              <a:ext uri="{28A0092B-C50C-407E-A947-70E740481C1C}">
                <a14:useLocalDpi xmlns:a14="http://schemas.microsoft.com/office/drawing/2010/main" val="0"/>
              </a:ext>
            </a:extLst>
          </a:blip>
          <a:srcRect l="31186" t="16248" r="31024" b="19234"/>
          <a:stretch/>
        </p:blipFill>
        <p:spPr>
          <a:xfrm>
            <a:off x="3542721" y="986425"/>
            <a:ext cx="3556005" cy="3536336"/>
          </a:xfrm>
          <a:prstGeom prst="rect">
            <a:avLst/>
          </a:prstGeom>
        </p:spPr>
      </p:pic>
    </p:spTree>
    <p:extLst>
      <p:ext uri="{BB962C8B-B14F-4D97-AF65-F5344CB8AC3E}">
        <p14:creationId xmlns:p14="http://schemas.microsoft.com/office/powerpoint/2010/main" val="350296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BB6A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CD0DD8B-018F-4CE9-85D8-DEF73E609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573653">
            <a:off x="-517727" y="2749883"/>
            <a:ext cx="3272637" cy="3272637"/>
          </a:xfrm>
          <a:prstGeom prst="rect">
            <a:avLst/>
          </a:prstGeom>
        </p:spPr>
      </p:pic>
      <p:pic>
        <p:nvPicPr>
          <p:cNvPr id="8" name="Picture 7">
            <a:extLst>
              <a:ext uri="{FF2B5EF4-FFF2-40B4-BE49-F238E27FC236}">
                <a16:creationId xmlns:a16="http://schemas.microsoft.com/office/drawing/2014/main" id="{17D46A1F-998F-4460-9D2A-903C12652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38552">
            <a:off x="704455" y="5493966"/>
            <a:ext cx="1208213" cy="1208213"/>
          </a:xfrm>
          <a:prstGeom prst="rect">
            <a:avLst/>
          </a:prstGeom>
        </p:spPr>
      </p:pic>
      <p:sp>
        <p:nvSpPr>
          <p:cNvPr id="9" name="Rectangle: Rounded Corners 8">
            <a:extLst>
              <a:ext uri="{FF2B5EF4-FFF2-40B4-BE49-F238E27FC236}">
                <a16:creationId xmlns:a16="http://schemas.microsoft.com/office/drawing/2014/main" id="{C6957641-58EE-4C44-BFEF-1BE4CB61B636}"/>
              </a:ext>
            </a:extLst>
          </p:cNvPr>
          <p:cNvSpPr/>
          <p:nvPr/>
        </p:nvSpPr>
        <p:spPr>
          <a:xfrm>
            <a:off x="2305318" y="730571"/>
            <a:ext cx="9424771" cy="539685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9BA916C-85A7-45D0-84F0-FA3E399F8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532" y="168115"/>
            <a:ext cx="947311" cy="947311"/>
          </a:xfrm>
          <a:prstGeom prst="rect">
            <a:avLst/>
          </a:prstGeom>
        </p:spPr>
      </p:pic>
      <p:sp>
        <p:nvSpPr>
          <p:cNvPr id="23" name="Rectangle 22">
            <a:extLst>
              <a:ext uri="{FF2B5EF4-FFF2-40B4-BE49-F238E27FC236}">
                <a16:creationId xmlns:a16="http://schemas.microsoft.com/office/drawing/2014/main" id="{27461E6E-E65E-4B7B-8B15-8863273D8A6A}"/>
              </a:ext>
            </a:extLst>
          </p:cNvPr>
          <p:cNvSpPr/>
          <p:nvPr/>
        </p:nvSpPr>
        <p:spPr>
          <a:xfrm>
            <a:off x="3074538" y="4697096"/>
            <a:ext cx="3943165" cy="1015663"/>
          </a:xfrm>
          <a:prstGeom prst="rect">
            <a:avLst/>
          </a:prstGeom>
          <a:noFill/>
        </p:spPr>
        <p:txBody>
          <a:bodyPr wrap="square" lIns="91440" tIns="45720" rIns="91440" bIns="45720">
            <a:spAutoFit/>
          </a:bodyPr>
          <a:lstStyle/>
          <a:p>
            <a:pPr marL="342900" indent="-342900">
              <a:buFont typeface="Wingdings" panose="05000000000000000000" pitchFamily="2" charset="2"/>
              <a:buChar char="q"/>
            </a:pPr>
            <a:r>
              <a:rPr lang="id-ID" sz="2000" b="0" cap="none" spc="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rPr>
              <a:t>Button ubah digunakan untuk mengubah data sesuai yang diinginkan. </a:t>
            </a:r>
            <a:endParaRPr lang="en-US" sz="2000" b="0" cap="none" spc="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endParaRPr>
          </a:p>
        </p:txBody>
      </p:sp>
      <p:pic>
        <p:nvPicPr>
          <p:cNvPr id="4" name="Picture 3">
            <a:extLst>
              <a:ext uri="{FF2B5EF4-FFF2-40B4-BE49-F238E27FC236}">
                <a16:creationId xmlns:a16="http://schemas.microsoft.com/office/drawing/2014/main" id="{E8328C5B-4092-AE73-E9A1-C6D9B896576A}"/>
              </a:ext>
            </a:extLst>
          </p:cNvPr>
          <p:cNvPicPr>
            <a:picLocks noChangeAspect="1"/>
          </p:cNvPicPr>
          <p:nvPr/>
        </p:nvPicPr>
        <p:blipFill rotWithShape="1">
          <a:blip r:embed="rId5">
            <a:extLst>
              <a:ext uri="{28A0092B-C50C-407E-A947-70E740481C1C}">
                <a14:useLocalDpi xmlns:a14="http://schemas.microsoft.com/office/drawing/2010/main" val="0"/>
              </a:ext>
            </a:extLst>
          </a:blip>
          <a:srcRect l="33218" t="16988" r="31233" b="27562"/>
          <a:stretch/>
        </p:blipFill>
        <p:spPr>
          <a:xfrm>
            <a:off x="2931722" y="789038"/>
            <a:ext cx="2593797" cy="3571776"/>
          </a:xfrm>
          <a:prstGeom prst="rect">
            <a:avLst/>
          </a:prstGeom>
        </p:spPr>
      </p:pic>
      <p:pic>
        <p:nvPicPr>
          <p:cNvPr id="7" name="Picture 6">
            <a:extLst>
              <a:ext uri="{FF2B5EF4-FFF2-40B4-BE49-F238E27FC236}">
                <a16:creationId xmlns:a16="http://schemas.microsoft.com/office/drawing/2014/main" id="{FC5E12F6-D68B-F529-7D22-9706533A0A06}"/>
              </a:ext>
            </a:extLst>
          </p:cNvPr>
          <p:cNvPicPr>
            <a:picLocks noChangeAspect="1"/>
          </p:cNvPicPr>
          <p:nvPr/>
        </p:nvPicPr>
        <p:blipFill rotWithShape="1">
          <a:blip r:embed="rId6">
            <a:extLst>
              <a:ext uri="{28A0092B-C50C-407E-A947-70E740481C1C}">
                <a14:useLocalDpi xmlns:a14="http://schemas.microsoft.com/office/drawing/2010/main" val="0"/>
              </a:ext>
            </a:extLst>
          </a:blip>
          <a:srcRect l="31186" t="16248" r="31024" b="18107"/>
          <a:stretch/>
        </p:blipFill>
        <p:spPr>
          <a:xfrm>
            <a:off x="5691209" y="789039"/>
            <a:ext cx="2803570" cy="3571776"/>
          </a:xfrm>
          <a:prstGeom prst="rect">
            <a:avLst/>
          </a:prstGeom>
        </p:spPr>
      </p:pic>
      <p:pic>
        <p:nvPicPr>
          <p:cNvPr id="11" name="Picture 10">
            <a:extLst>
              <a:ext uri="{FF2B5EF4-FFF2-40B4-BE49-F238E27FC236}">
                <a16:creationId xmlns:a16="http://schemas.microsoft.com/office/drawing/2014/main" id="{AB59CA4E-AF80-E964-C1FA-98A057D0D677}"/>
              </a:ext>
            </a:extLst>
          </p:cNvPr>
          <p:cNvPicPr>
            <a:picLocks noChangeAspect="1"/>
          </p:cNvPicPr>
          <p:nvPr/>
        </p:nvPicPr>
        <p:blipFill rotWithShape="1">
          <a:blip r:embed="rId7">
            <a:extLst>
              <a:ext uri="{28A0092B-C50C-407E-A947-70E740481C1C}">
                <a14:useLocalDpi xmlns:a14="http://schemas.microsoft.com/office/drawing/2010/main" val="0"/>
              </a:ext>
            </a:extLst>
          </a:blip>
          <a:srcRect l="31729" t="16248" r="30481" b="18294"/>
          <a:stretch/>
        </p:blipFill>
        <p:spPr>
          <a:xfrm>
            <a:off x="8675884" y="824937"/>
            <a:ext cx="2479229" cy="3571776"/>
          </a:xfrm>
          <a:prstGeom prst="rect">
            <a:avLst/>
          </a:prstGeom>
        </p:spPr>
      </p:pic>
    </p:spTree>
    <p:extLst>
      <p:ext uri="{BB962C8B-B14F-4D97-AF65-F5344CB8AC3E}">
        <p14:creationId xmlns:p14="http://schemas.microsoft.com/office/powerpoint/2010/main" val="834856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BB6A3"/>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6132E4E-4F81-4823-A474-51098FDCDAD8}"/>
              </a:ext>
            </a:extLst>
          </p:cNvPr>
          <p:cNvGrpSpPr/>
          <p:nvPr/>
        </p:nvGrpSpPr>
        <p:grpSpPr>
          <a:xfrm flipH="1">
            <a:off x="9968479" y="3390900"/>
            <a:ext cx="2223521" cy="3467100"/>
            <a:chOff x="134482" y="3390900"/>
            <a:chExt cx="2223521" cy="3467100"/>
          </a:xfrm>
        </p:grpSpPr>
        <p:pic>
          <p:nvPicPr>
            <p:cNvPr id="10" name="Picture 9">
              <a:extLst>
                <a:ext uri="{FF2B5EF4-FFF2-40B4-BE49-F238E27FC236}">
                  <a16:creationId xmlns:a16="http://schemas.microsoft.com/office/drawing/2014/main" id="{790582B2-22F5-4149-B503-815934CA9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82" y="4634479"/>
              <a:ext cx="2223521" cy="2223521"/>
            </a:xfrm>
            <a:prstGeom prst="rect">
              <a:avLst/>
            </a:prstGeom>
          </p:spPr>
        </p:pic>
        <p:pic>
          <p:nvPicPr>
            <p:cNvPr id="12" name="Picture 11">
              <a:extLst>
                <a:ext uri="{FF2B5EF4-FFF2-40B4-BE49-F238E27FC236}">
                  <a16:creationId xmlns:a16="http://schemas.microsoft.com/office/drawing/2014/main" id="{FC1B9910-03EC-4C65-92A4-3BE0CD259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11" y="3390900"/>
              <a:ext cx="1494292" cy="1494292"/>
            </a:xfrm>
            <a:prstGeom prst="rect">
              <a:avLst/>
            </a:prstGeom>
          </p:spPr>
        </p:pic>
      </p:grpSp>
      <p:grpSp>
        <p:nvGrpSpPr>
          <p:cNvPr id="20" name="Group 19">
            <a:extLst>
              <a:ext uri="{FF2B5EF4-FFF2-40B4-BE49-F238E27FC236}">
                <a16:creationId xmlns:a16="http://schemas.microsoft.com/office/drawing/2014/main" id="{81AC9185-054B-4968-9B7F-A1DACB4573AC}"/>
              </a:ext>
            </a:extLst>
          </p:cNvPr>
          <p:cNvGrpSpPr/>
          <p:nvPr/>
        </p:nvGrpSpPr>
        <p:grpSpPr>
          <a:xfrm>
            <a:off x="734190" y="629030"/>
            <a:ext cx="2826533" cy="934773"/>
            <a:chOff x="1977548" y="1992482"/>
            <a:chExt cx="2826533" cy="934773"/>
          </a:xfrm>
        </p:grpSpPr>
        <p:sp>
          <p:nvSpPr>
            <p:cNvPr id="21" name="Rectangle 20">
              <a:extLst>
                <a:ext uri="{FF2B5EF4-FFF2-40B4-BE49-F238E27FC236}">
                  <a16:creationId xmlns:a16="http://schemas.microsoft.com/office/drawing/2014/main" id="{8372E928-04DE-4DCE-BCB9-9A24BD12C30C}"/>
                </a:ext>
              </a:extLst>
            </p:cNvPr>
            <p:cNvSpPr/>
            <p:nvPr/>
          </p:nvSpPr>
          <p:spPr>
            <a:xfrm>
              <a:off x="1977548" y="1992482"/>
              <a:ext cx="564577" cy="923330"/>
            </a:xfrm>
            <a:prstGeom prst="rect">
              <a:avLst/>
            </a:prstGeom>
            <a:noFill/>
          </p:spPr>
          <p:txBody>
            <a:bodyPr wrap="none" lIns="91440" tIns="45720" rIns="91440" bIns="45720">
              <a:spAutoFit/>
            </a:bodyPr>
            <a:lstStyle/>
            <a:p>
              <a:pPr algn="ctr"/>
              <a:r>
                <a:rPr lang="en-US" sz="5400" dirty="0">
                  <a:ln w="0">
                    <a:solidFill>
                      <a:srgbClr val="385134"/>
                    </a:solidFill>
                  </a:ln>
                  <a:solidFill>
                    <a:srgbClr val="7C8160"/>
                  </a:solidFill>
                  <a:effectLst>
                    <a:outerShdw blurRad="38100" dist="19050" dir="2700000" algn="tl" rotWithShape="0">
                      <a:schemeClr val="dk1">
                        <a:alpha val="40000"/>
                      </a:schemeClr>
                    </a:outerShdw>
                  </a:effectLst>
                  <a:latin typeface="Cartoonish" pitchFamily="2" charset="0"/>
                </a:rPr>
                <a:t>g</a:t>
              </a:r>
              <a:endParaRPr lang="en-US" sz="5400" b="0" cap="none" spc="0" dirty="0">
                <a:ln w="0">
                  <a:solidFill>
                    <a:srgbClr val="385134"/>
                  </a:solidFill>
                </a:ln>
                <a:solidFill>
                  <a:srgbClr val="7C8160"/>
                </a:solidFill>
                <a:effectLst>
                  <a:outerShdw blurRad="38100" dist="19050" dir="2700000" algn="tl" rotWithShape="0">
                    <a:schemeClr val="dk1">
                      <a:alpha val="40000"/>
                    </a:schemeClr>
                  </a:outerShdw>
                </a:effectLst>
                <a:latin typeface="Cartoonish" pitchFamily="2" charset="0"/>
              </a:endParaRPr>
            </a:p>
          </p:txBody>
        </p:sp>
        <p:sp>
          <p:nvSpPr>
            <p:cNvPr id="22" name="Rectangle 21">
              <a:extLst>
                <a:ext uri="{FF2B5EF4-FFF2-40B4-BE49-F238E27FC236}">
                  <a16:creationId xmlns:a16="http://schemas.microsoft.com/office/drawing/2014/main" id="{52F4A622-0D04-4876-9ED8-34C7B9ABABF0}"/>
                </a:ext>
              </a:extLst>
            </p:cNvPr>
            <p:cNvSpPr/>
            <p:nvPr/>
          </p:nvSpPr>
          <p:spPr>
            <a:xfrm>
              <a:off x="2437248" y="2003925"/>
              <a:ext cx="596637" cy="923330"/>
            </a:xfrm>
            <a:prstGeom prst="rect">
              <a:avLst/>
            </a:prstGeom>
            <a:noFill/>
          </p:spPr>
          <p:txBody>
            <a:bodyPr wrap="none" lIns="91440" tIns="45720" rIns="91440" bIns="45720">
              <a:spAutoFit/>
            </a:bodyPr>
            <a:lstStyle/>
            <a:p>
              <a:pPr algn="ctr"/>
              <a:r>
                <a:rPr lang="en-US" sz="5400" b="0" cap="none" spc="0" dirty="0">
                  <a:ln w="0">
                    <a:solidFill>
                      <a:srgbClr val="385134"/>
                    </a:solidFill>
                  </a:ln>
                  <a:solidFill>
                    <a:srgbClr val="D16644"/>
                  </a:solidFill>
                  <a:effectLst>
                    <a:outerShdw blurRad="38100" dist="19050" dir="2700000" algn="tl" rotWithShape="0">
                      <a:schemeClr val="dk1">
                        <a:alpha val="40000"/>
                      </a:schemeClr>
                    </a:outerShdw>
                  </a:effectLst>
                  <a:latin typeface="Cartoonish" pitchFamily="2" charset="0"/>
                </a:rPr>
                <a:t>o</a:t>
              </a:r>
            </a:p>
          </p:txBody>
        </p:sp>
        <p:sp>
          <p:nvSpPr>
            <p:cNvPr id="23" name="Rectangle 22">
              <a:extLst>
                <a:ext uri="{FF2B5EF4-FFF2-40B4-BE49-F238E27FC236}">
                  <a16:creationId xmlns:a16="http://schemas.microsoft.com/office/drawing/2014/main" id="{0403E8DF-4F33-4E9C-90FB-D92F176C4318}"/>
                </a:ext>
              </a:extLst>
            </p:cNvPr>
            <p:cNvSpPr/>
            <p:nvPr/>
          </p:nvSpPr>
          <p:spPr>
            <a:xfrm>
              <a:off x="2896948" y="2003925"/>
              <a:ext cx="596637" cy="923330"/>
            </a:xfrm>
            <a:prstGeom prst="rect">
              <a:avLst/>
            </a:prstGeom>
            <a:noFill/>
          </p:spPr>
          <p:txBody>
            <a:bodyPr wrap="none" lIns="91440" tIns="45720" rIns="91440" bIns="45720">
              <a:spAutoFit/>
            </a:bodyPr>
            <a:lstStyle/>
            <a:p>
              <a:pPr algn="ctr"/>
              <a:r>
                <a:rPr lang="en-US" sz="5400" b="0" cap="none" spc="0" dirty="0">
                  <a:ln w="0">
                    <a:solidFill>
                      <a:srgbClr val="385134"/>
                    </a:solidFill>
                  </a:ln>
                  <a:solidFill>
                    <a:srgbClr val="878F84"/>
                  </a:solidFill>
                  <a:effectLst>
                    <a:outerShdw blurRad="38100" dist="19050" dir="2700000" algn="tl" rotWithShape="0">
                      <a:schemeClr val="dk1">
                        <a:alpha val="40000"/>
                      </a:schemeClr>
                    </a:outerShdw>
                  </a:effectLst>
                  <a:latin typeface="Cartoonish" pitchFamily="2" charset="0"/>
                </a:rPr>
                <a:t>o</a:t>
              </a:r>
            </a:p>
          </p:txBody>
        </p:sp>
        <p:sp>
          <p:nvSpPr>
            <p:cNvPr id="24" name="Rectangle 23">
              <a:extLst>
                <a:ext uri="{FF2B5EF4-FFF2-40B4-BE49-F238E27FC236}">
                  <a16:creationId xmlns:a16="http://schemas.microsoft.com/office/drawing/2014/main" id="{4F2F34E2-1905-4F20-87D0-1DC6B6AC099F}"/>
                </a:ext>
              </a:extLst>
            </p:cNvPr>
            <p:cNvSpPr/>
            <p:nvPr/>
          </p:nvSpPr>
          <p:spPr>
            <a:xfrm>
              <a:off x="3371939" y="2003925"/>
              <a:ext cx="564578" cy="923330"/>
            </a:xfrm>
            <a:prstGeom prst="rect">
              <a:avLst/>
            </a:prstGeom>
            <a:noFill/>
          </p:spPr>
          <p:txBody>
            <a:bodyPr wrap="none" lIns="91440" tIns="45720" rIns="91440" bIns="45720">
              <a:spAutoFit/>
            </a:bodyPr>
            <a:lstStyle/>
            <a:p>
              <a:pPr algn="ctr"/>
              <a:r>
                <a:rPr lang="en-US" sz="5400" dirty="0">
                  <a:ln w="0">
                    <a:solidFill>
                      <a:srgbClr val="385134"/>
                    </a:solidFill>
                  </a:ln>
                  <a:solidFill>
                    <a:srgbClr val="E1BDA5"/>
                  </a:solidFill>
                  <a:effectLst>
                    <a:outerShdw blurRad="38100" dist="19050" dir="2700000" algn="tl" rotWithShape="0">
                      <a:schemeClr val="dk1">
                        <a:alpha val="40000"/>
                      </a:schemeClr>
                    </a:outerShdw>
                  </a:effectLst>
                  <a:latin typeface="Cartoonish" pitchFamily="2" charset="0"/>
                </a:rPr>
                <a:t>g</a:t>
              </a:r>
              <a:endParaRPr lang="en-US" sz="5400" b="0" cap="none" spc="0" dirty="0">
                <a:ln w="0">
                  <a:solidFill>
                    <a:srgbClr val="385134"/>
                  </a:solidFill>
                </a:ln>
                <a:solidFill>
                  <a:srgbClr val="E1BDA5"/>
                </a:solidFill>
                <a:effectLst>
                  <a:outerShdw blurRad="38100" dist="19050" dir="2700000" algn="tl" rotWithShape="0">
                    <a:schemeClr val="dk1">
                      <a:alpha val="40000"/>
                    </a:schemeClr>
                  </a:outerShdw>
                </a:effectLst>
                <a:latin typeface="Cartoonish" pitchFamily="2" charset="0"/>
              </a:endParaRPr>
            </a:p>
          </p:txBody>
        </p:sp>
        <p:sp>
          <p:nvSpPr>
            <p:cNvPr id="25" name="Rectangle 24">
              <a:extLst>
                <a:ext uri="{FF2B5EF4-FFF2-40B4-BE49-F238E27FC236}">
                  <a16:creationId xmlns:a16="http://schemas.microsoft.com/office/drawing/2014/main" id="{76BEDD85-2C9D-40B3-B2B5-EE1098046DB4}"/>
                </a:ext>
              </a:extLst>
            </p:cNvPr>
            <p:cNvSpPr/>
            <p:nvPr/>
          </p:nvSpPr>
          <p:spPr>
            <a:xfrm>
              <a:off x="3809126" y="2003925"/>
              <a:ext cx="562975" cy="923330"/>
            </a:xfrm>
            <a:prstGeom prst="rect">
              <a:avLst/>
            </a:prstGeom>
            <a:noFill/>
          </p:spPr>
          <p:txBody>
            <a:bodyPr wrap="none" lIns="91440" tIns="45720" rIns="91440" bIns="45720">
              <a:spAutoFit/>
            </a:bodyPr>
            <a:lstStyle/>
            <a:p>
              <a:pPr algn="ctr"/>
              <a:r>
                <a:rPr lang="en-US" sz="5400" dirty="0">
                  <a:ln w="0">
                    <a:solidFill>
                      <a:srgbClr val="385134"/>
                    </a:solidFill>
                  </a:ln>
                  <a:solidFill>
                    <a:srgbClr val="B6A270"/>
                  </a:solidFill>
                  <a:effectLst>
                    <a:outerShdw blurRad="38100" dist="19050" dir="2700000" algn="tl" rotWithShape="0">
                      <a:schemeClr val="dk1">
                        <a:alpha val="40000"/>
                      </a:schemeClr>
                    </a:outerShdw>
                  </a:effectLst>
                  <a:latin typeface="Cartoonish" pitchFamily="2" charset="0"/>
                </a:rPr>
                <a:t>l</a:t>
              </a:r>
              <a:endParaRPr lang="en-US" sz="5400" b="0" cap="none" spc="0" dirty="0">
                <a:ln w="0">
                  <a:solidFill>
                    <a:srgbClr val="385134"/>
                  </a:solidFill>
                </a:ln>
                <a:solidFill>
                  <a:srgbClr val="B6A270"/>
                </a:solidFill>
                <a:effectLst>
                  <a:outerShdw blurRad="38100" dist="19050" dir="2700000" algn="tl" rotWithShape="0">
                    <a:schemeClr val="dk1">
                      <a:alpha val="40000"/>
                    </a:schemeClr>
                  </a:outerShdw>
                </a:effectLst>
                <a:latin typeface="Cartoonish" pitchFamily="2" charset="0"/>
              </a:endParaRPr>
            </a:p>
          </p:txBody>
        </p:sp>
        <p:sp>
          <p:nvSpPr>
            <p:cNvPr id="26" name="Rectangle 25">
              <a:extLst>
                <a:ext uri="{FF2B5EF4-FFF2-40B4-BE49-F238E27FC236}">
                  <a16:creationId xmlns:a16="http://schemas.microsoft.com/office/drawing/2014/main" id="{738492F7-1DAA-4447-923F-69685545A468}"/>
                </a:ext>
              </a:extLst>
            </p:cNvPr>
            <p:cNvSpPr/>
            <p:nvPr/>
          </p:nvSpPr>
          <p:spPr>
            <a:xfrm>
              <a:off x="4258739" y="2003925"/>
              <a:ext cx="545342" cy="923330"/>
            </a:xfrm>
            <a:prstGeom prst="rect">
              <a:avLst/>
            </a:prstGeom>
            <a:noFill/>
          </p:spPr>
          <p:txBody>
            <a:bodyPr wrap="none" lIns="91440" tIns="45720" rIns="91440" bIns="45720">
              <a:spAutoFit/>
            </a:bodyPr>
            <a:lstStyle/>
            <a:p>
              <a:pPr algn="ctr"/>
              <a:r>
                <a:rPr lang="en-US" sz="5400" b="0" cap="none" spc="0" dirty="0">
                  <a:ln w="0">
                    <a:solidFill>
                      <a:srgbClr val="385134"/>
                    </a:solidFill>
                  </a:ln>
                  <a:solidFill>
                    <a:srgbClr val="CF9683"/>
                  </a:solidFill>
                  <a:effectLst>
                    <a:outerShdw blurRad="38100" dist="19050" dir="2700000" algn="tl" rotWithShape="0">
                      <a:schemeClr val="dk1">
                        <a:alpha val="40000"/>
                      </a:schemeClr>
                    </a:outerShdw>
                  </a:effectLst>
                  <a:latin typeface="Cartoonish" pitchFamily="2" charset="0"/>
                </a:rPr>
                <a:t>e</a:t>
              </a:r>
            </a:p>
          </p:txBody>
        </p:sp>
      </p:grpSp>
      <p:grpSp>
        <p:nvGrpSpPr>
          <p:cNvPr id="46" name="Group 45">
            <a:extLst>
              <a:ext uri="{FF2B5EF4-FFF2-40B4-BE49-F238E27FC236}">
                <a16:creationId xmlns:a16="http://schemas.microsoft.com/office/drawing/2014/main" id="{4973FEE4-E472-4CCA-9CD7-6FC65800BD59}"/>
              </a:ext>
            </a:extLst>
          </p:cNvPr>
          <p:cNvGrpSpPr/>
          <p:nvPr/>
        </p:nvGrpSpPr>
        <p:grpSpPr>
          <a:xfrm>
            <a:off x="4183153" y="736237"/>
            <a:ext cx="5517222" cy="708916"/>
            <a:chOff x="4183153" y="736237"/>
            <a:chExt cx="5517222" cy="708916"/>
          </a:xfrm>
        </p:grpSpPr>
        <p:grpSp>
          <p:nvGrpSpPr>
            <p:cNvPr id="41" name="Group 40">
              <a:extLst>
                <a:ext uri="{FF2B5EF4-FFF2-40B4-BE49-F238E27FC236}">
                  <a16:creationId xmlns:a16="http://schemas.microsoft.com/office/drawing/2014/main" id="{8281B3F5-42A6-440D-9872-372717AC496A}"/>
                </a:ext>
              </a:extLst>
            </p:cNvPr>
            <p:cNvGrpSpPr/>
            <p:nvPr/>
          </p:nvGrpSpPr>
          <p:grpSpPr>
            <a:xfrm>
              <a:off x="4183153" y="736237"/>
              <a:ext cx="5517222" cy="708916"/>
              <a:chOff x="328718" y="488498"/>
              <a:chExt cx="5517222" cy="708916"/>
            </a:xfrm>
          </p:grpSpPr>
          <p:pic>
            <p:nvPicPr>
              <p:cNvPr id="43" name="Picture 42">
                <a:extLst>
                  <a:ext uri="{FF2B5EF4-FFF2-40B4-BE49-F238E27FC236}">
                    <a16:creationId xmlns:a16="http://schemas.microsoft.com/office/drawing/2014/main" id="{428CF7D9-1A87-40D9-B736-993625C65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253666" y="660076"/>
                <a:ext cx="365760" cy="365760"/>
              </a:xfrm>
              <a:prstGeom prst="rect">
                <a:avLst/>
              </a:prstGeom>
            </p:spPr>
          </p:pic>
          <p:sp>
            <p:nvSpPr>
              <p:cNvPr id="44" name="Rectangle: Rounded Corners 43">
                <a:extLst>
                  <a:ext uri="{FF2B5EF4-FFF2-40B4-BE49-F238E27FC236}">
                    <a16:creationId xmlns:a16="http://schemas.microsoft.com/office/drawing/2014/main" id="{EA70C09C-A883-4919-9248-426C3656F53D}"/>
                  </a:ext>
                </a:extLst>
              </p:cNvPr>
              <p:cNvSpPr/>
              <p:nvPr/>
            </p:nvSpPr>
            <p:spPr>
              <a:xfrm>
                <a:off x="328718" y="488498"/>
                <a:ext cx="5517222" cy="708916"/>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rgbClr val="385134"/>
                  </a:solidFill>
                  <a:latin typeface="comic andy" panose="02000500000000000000" pitchFamily="2" charset="0"/>
                </a:endParaRPr>
              </a:p>
            </p:txBody>
          </p:sp>
        </p:grpSp>
        <p:sp>
          <p:nvSpPr>
            <p:cNvPr id="45" name="Rectangle 44">
              <a:extLst>
                <a:ext uri="{FF2B5EF4-FFF2-40B4-BE49-F238E27FC236}">
                  <a16:creationId xmlns:a16="http://schemas.microsoft.com/office/drawing/2014/main" id="{7F030B47-3BB9-4BB9-BCBB-64EBA7970246}"/>
                </a:ext>
              </a:extLst>
            </p:cNvPr>
            <p:cNvSpPr/>
            <p:nvPr/>
          </p:nvSpPr>
          <p:spPr>
            <a:xfrm>
              <a:off x="4443193" y="798307"/>
              <a:ext cx="2061783" cy="584775"/>
            </a:xfrm>
            <a:prstGeom prst="rect">
              <a:avLst/>
            </a:prstGeom>
            <a:noFill/>
          </p:spPr>
          <p:txBody>
            <a:bodyPr wrap="none" lIns="91440" tIns="45720" rIns="91440" bIns="45720">
              <a:spAutoFit/>
            </a:bodyPr>
            <a:lstStyle/>
            <a:p>
              <a:r>
                <a:rPr lang="id-ID" sz="3200" dirty="0">
                  <a:ln w="0"/>
                  <a:effectLst>
                    <a:outerShdw blurRad="38100" dist="19050" dir="2700000" algn="tl" rotWithShape="0">
                      <a:schemeClr val="dk1">
                        <a:alpha val="40000"/>
                      </a:schemeClr>
                    </a:outerShdw>
                  </a:effectLst>
                  <a:latin typeface="Harlow Solid Italic" panose="04030604020F02020D02" pitchFamily="82" charset="0"/>
                </a:rPr>
                <a:t>kesimpulan </a:t>
              </a:r>
              <a:endParaRPr lang="en-US" sz="3200" b="0" cap="none" spc="0" dirty="0">
                <a:ln w="0"/>
                <a:solidFill>
                  <a:schemeClr val="tx1"/>
                </a:solidFill>
                <a:effectLst>
                  <a:outerShdw blurRad="38100" dist="19050" dir="2700000" algn="tl" rotWithShape="0">
                    <a:schemeClr val="dk1">
                      <a:alpha val="40000"/>
                    </a:schemeClr>
                  </a:outerShdw>
                </a:effectLst>
                <a:latin typeface="Harlow Solid Italic" panose="04030604020F02020D02" pitchFamily="82" charset="0"/>
              </a:endParaRPr>
            </a:p>
          </p:txBody>
        </p:sp>
      </p:grpSp>
      <p:cxnSp>
        <p:nvCxnSpPr>
          <p:cNvPr id="48" name="Straight Connector 47">
            <a:extLst>
              <a:ext uri="{FF2B5EF4-FFF2-40B4-BE49-F238E27FC236}">
                <a16:creationId xmlns:a16="http://schemas.microsoft.com/office/drawing/2014/main" id="{3878B7EA-A868-42AA-9040-649AB38DB874}"/>
              </a:ext>
            </a:extLst>
          </p:cNvPr>
          <p:cNvCxnSpPr/>
          <p:nvPr/>
        </p:nvCxnSpPr>
        <p:spPr>
          <a:xfrm>
            <a:off x="938338" y="2183975"/>
            <a:ext cx="10514835" cy="0"/>
          </a:xfrm>
          <a:prstGeom prst="line">
            <a:avLst/>
          </a:prstGeom>
          <a:ln w="19050">
            <a:solidFill>
              <a:srgbClr val="E9DCD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02F5671-979A-4964-8B7C-31EB51D8B804}"/>
              </a:ext>
            </a:extLst>
          </p:cNvPr>
          <p:cNvSpPr/>
          <p:nvPr/>
        </p:nvSpPr>
        <p:spPr>
          <a:xfrm>
            <a:off x="1514178" y="3122383"/>
            <a:ext cx="8805110" cy="1015663"/>
          </a:xfrm>
          <a:prstGeom prst="rect">
            <a:avLst/>
          </a:prstGeom>
          <a:noFill/>
        </p:spPr>
        <p:txBody>
          <a:bodyPr wrap="square" lIns="91440" tIns="45720" rIns="91440" bIns="45720">
            <a:spAutoFit/>
          </a:bodyPr>
          <a:lstStyle/>
          <a:p>
            <a:pPr algn="ctr"/>
            <a:r>
              <a:rPr lang="id-ID" sz="2000" dirty="0">
                <a:ln w="0"/>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rPr>
              <a:t>Dengan adanya aplikasi ini diharapkan bisa membantu mahasiswa dalam mengingat tanggung jawabnya sebagai seorang mahasiswa dan bisa mengumpulkan tugas dengan tepat waktu. </a:t>
            </a:r>
            <a:endParaRPr lang="en-US" sz="2000" b="0" cap="none" spc="0" dirty="0">
              <a:ln w="0"/>
              <a:solidFill>
                <a:schemeClr val="tx1"/>
              </a:solidFill>
              <a:effectLst>
                <a:outerShdw blurRad="38100" dist="19050" dir="2700000" algn="tl" rotWithShape="0">
                  <a:schemeClr val="dk1">
                    <a:alpha val="40000"/>
                  </a:schemeClr>
                </a:outerShdw>
              </a:effectLst>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372087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280</Words>
  <Application>Microsoft Office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Algerian</vt:lpstr>
      <vt:lpstr>Arial</vt:lpstr>
      <vt:lpstr>Calibri</vt:lpstr>
      <vt:lpstr>Calibri Light</vt:lpstr>
      <vt:lpstr>Cartoonish</vt:lpstr>
      <vt:lpstr>comic andy</vt:lpstr>
      <vt:lpstr>Courier New</vt:lpstr>
      <vt:lpstr>DK Lemon Yellow Sun</vt:lpstr>
      <vt:lpstr>Ebrima</vt:lpstr>
      <vt:lpstr>Harlow Solid Italic</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Ingke</dc:creator>
  <cp:lastModifiedBy>alam</cp:lastModifiedBy>
  <cp:revision>5</cp:revision>
  <dcterms:created xsi:type="dcterms:W3CDTF">2022-03-07T23:04:59Z</dcterms:created>
  <dcterms:modified xsi:type="dcterms:W3CDTF">2023-05-20T14:56:42Z</dcterms:modified>
</cp:coreProperties>
</file>